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59C689F" w14:textId="2701F0E4" w:rsidR="00A17123" w:rsidRPr="00462F2B" w:rsidRDefault="00D757EC" w:rsidP="00A17123">
      <w:pPr>
        <w:pStyle w:val="00-EventOptional"/>
        <w:rPr>
          <w:noProof w:val="0"/>
        </w:rPr>
      </w:pPr>
      <w:r w:rsidRPr="00462F2B">
        <w:rPr>
          <w:noProof w:val="0"/>
        </w:rPr>
        <w:t>EquipHotel 2022</w:t>
      </w:r>
    </w:p>
    <w:p w14:paraId="1C6674A1" w14:textId="042FD737" w:rsidR="005A5D8F" w:rsidRPr="00462F2B" w:rsidRDefault="00171987" w:rsidP="005F042A">
      <w:pPr>
        <w:pStyle w:val="01-Headline"/>
        <w:rPr>
          <w:noProof w:val="0"/>
        </w:rPr>
      </w:pPr>
      <w:r w:rsidRPr="00462F2B">
        <w:rPr>
          <w:noProof w:val="0"/>
        </w:rPr>
        <w:t>Innovative</w:t>
      </w:r>
      <w:r w:rsidR="005A5D8F" w:rsidRPr="00462F2B">
        <w:rPr>
          <w:lang w:eastAsia="en-GB" w:bidi="ar-SA"/>
        </w:rPr>
        <mc:AlternateContent>
          <mc:Choice Requires="wps">
            <w:drawing>
              <wp:anchor distT="4294967292" distB="4294967292" distL="114300" distR="114300" simplePos="0" relativeHeight="251659264" behindDoc="0" locked="0" layoutInCell="1" allowOverlap="1" wp14:anchorId="3D53D914" wp14:editId="54BB960D">
                <wp:simplePos x="0" y="0"/>
                <wp:positionH relativeFrom="page">
                  <wp:posOffset>0</wp:posOffset>
                </wp:positionH>
                <wp:positionV relativeFrom="page">
                  <wp:posOffset>5346700</wp:posOffset>
                </wp:positionV>
                <wp:extent cx="144145" cy="0"/>
                <wp:effectExtent l="0" t="0" r="0" b="0"/>
                <wp:wrapNone/>
                <wp:docPr id="2" name="Line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44145" cy="0"/>
                        </a:xfrm>
                        <a:prstGeom prst="line">
                          <a:avLst/>
                        </a:prstGeom>
                        <a:noFill/>
                        <a:ln w="571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9D1637E" id="Line 3" o:spid="_x0000_s1026" style="position:absolute;z-index:251659264;visibility:visible;mso-wrap-style:square;mso-width-percent:0;mso-height-percent:0;mso-wrap-distance-left:9pt;mso-wrap-distance-top:-1e-4mm;mso-wrap-distance-right:9pt;mso-wrap-distance-bottom:-1e-4mm;mso-position-horizontal:absolute;mso-position-horizontal-relative:page;mso-position-vertical:absolute;mso-position-vertical-relative:page;mso-width-percent:0;mso-height-percent:0;mso-width-relative:page;mso-height-relative:page" from="0,421pt" to="11.35pt,42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3tQEQIAACcEAAAOAAAAZHJzL2Uyb0RvYy54bWysU8GO2jAQvVfqP1i+QxI2sGxEWFUJ9EK7&#10;SLv9AGM7xKpjW7YhoKr/3rEhiG0vVdUcnLFn5vnNvPHi+dRJdOTWCa1KnI1TjLiimgm1L/G3t/Vo&#10;jpHzRDEiteIlPnOHn5cfPyx6U/CJbrVk3CIAUa7oTYlb702RJI62vCNurA1X4Gy07YiHrd0nzJIe&#10;0DuZTNJ0lvTaMmM15c7BaX1x4mXEbxpO/UvTOO6RLDFw83G1cd2FNVkuSLG3xLSCXmmQf2DREaHg&#10;0htUTTxBByv+gOoEtdrpxo+p7hLdNILyWANUk6W/VfPaEsNjLdAcZ25tcv8Pln49bi0SrMQTjBTp&#10;QKKNUBw9hM70xhUQUKmtDbXRk3o1G02/O6R01RK155Hh29lAWhYykncpYeMM4O/6L5pBDDl4Hdt0&#10;amwXIKEB6BTVON/U4CePKBxmeZ7lU4zo4EpIMeQZ6/xnrjsUjBJLoBxxyXHjfOBBiiEkXKP0WkgZ&#10;tZYK9SWePmbTmOC0FCw4Q5iz+10lLTqSMC3xi0WB5z7M6oNiEazlhK2utidCXmy4XKqAB5UAnat1&#10;GYcfT+nTar6a56N8MluN8rSuR5/WVT6arbPHaf1QV1Wd/QzUsrxoBWNcBXbDaGb530l/fSSXoboN&#10;560NyXv02C8gO/wj6ShlUO8yBzvNzls7SAzTGIOvLyeM+/0e7Pv3vfwFAAD//wMAUEsDBBQABgAI&#10;AAAAIQC1+8Wo2wAAAAcBAAAPAAAAZHJzL2Rvd25yZXYueG1sTI9bS8NAEIXfBf/DMoJvduNStMRM&#10;ShF8KUWwipe3bXZywexsyG6b+O8dQdC3OXOGc74p1rPv1YnG2AVGuF5koIir4DpuEF6eH65WoGKy&#10;7GwfmBC+KMK6PD8rbO7CxE902qdGSQjH3CK0KQ251rFqydu4CAOxeHUYvU0ix0a70U4S7nttsuxG&#10;e9uxNLR2oPuWqs/90SPsvHt/2z1OH0tv5rgNU/262daIlxfz5g5Uojn9HcMPvqBDKUyHcGQXVY8g&#10;jySE1dLIILYxt6AOvwtdFvo/f/kNAAD//wMAUEsBAi0AFAAGAAgAAAAhALaDOJL+AAAA4QEAABMA&#10;AAAAAAAAAAAAAAAAAAAAAFtDb250ZW50X1R5cGVzXS54bWxQSwECLQAUAAYACAAAACEAOP0h/9YA&#10;AACUAQAACwAAAAAAAAAAAAAAAAAvAQAAX3JlbHMvLnJlbHNQSwECLQAUAAYACAAAACEArf97UBEC&#10;AAAnBAAADgAAAAAAAAAAAAAAAAAuAgAAZHJzL2Uyb0RvYy54bWxQSwECLQAUAAYACAAAACEAtfvF&#10;qNsAAAAHAQAADwAAAAAAAAAAAAAAAABrBAAAZHJzL2Rvd25yZXYueG1sUEsFBgAAAAAEAAQA8wAA&#10;AHMFAAAAAA==&#10;" strokeweight=".45pt">
                <w10:wrap anchorx="page" anchory="page"/>
              </v:line>
            </w:pict>
          </mc:Fallback>
        </mc:AlternateContent>
      </w:r>
      <w:r w:rsidR="005A5D8F" w:rsidRPr="00462F2B">
        <w:rPr>
          <w:lang w:eastAsia="en-GB" w:bidi="ar-SA"/>
        </w:rPr>
        <mc:AlternateContent>
          <mc:Choice Requires="wps">
            <w:drawing>
              <wp:anchor distT="4294967292" distB="4294967292" distL="114300" distR="114300" simplePos="0" relativeHeight="251660288" behindDoc="0" locked="0" layoutInCell="1" allowOverlap="1" wp14:anchorId="3B785CFF" wp14:editId="1394682C">
                <wp:simplePos x="0" y="0"/>
                <wp:positionH relativeFrom="page">
                  <wp:posOffset>0</wp:posOffset>
                </wp:positionH>
                <wp:positionV relativeFrom="page">
                  <wp:posOffset>5346700</wp:posOffset>
                </wp:positionV>
                <wp:extent cx="144145" cy="0"/>
                <wp:effectExtent l="0" t="0" r="0" b="0"/>
                <wp:wrapNone/>
                <wp:docPr id="1"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44145" cy="0"/>
                        </a:xfrm>
                        <a:prstGeom prst="line">
                          <a:avLst/>
                        </a:prstGeom>
                        <a:noFill/>
                        <a:ln w="571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4B7A26E" id="Line 4" o:spid="_x0000_s1026" style="position:absolute;z-index:251660288;visibility:visible;mso-wrap-style:square;mso-width-percent:0;mso-height-percent:0;mso-wrap-distance-left:9pt;mso-wrap-distance-top:-1e-4mm;mso-wrap-distance-right:9pt;mso-wrap-distance-bottom:-1e-4mm;mso-position-horizontal:absolute;mso-position-horizontal-relative:page;mso-position-vertical:absolute;mso-position-vertical-relative:page;mso-width-percent:0;mso-height-percent:0;mso-width-relative:page;mso-height-relative:page" from="0,421pt" to="11.35pt,42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v/ZtEQIAACcEAAAOAAAAZHJzL2Uyb0RvYy54bWysU8GO2jAQvVfqP1i+QxIaWDYirKoEeqEt&#10;0m4/wNgOserYlm0IqOq/d2wIYtvLatUcnLFn5vnNvPHi6dRJdOTWCa1KnI1TjLiimgm1L/GPl/Vo&#10;jpHzRDEiteIlPnOHn5YfPyx6U/CJbrVk3CIAUa7oTYlb702RJI62vCNurA1X4Gy07YiHrd0nzJIe&#10;0DuZTNJ0lvTaMmM15c7BaX1x4mXEbxpO/femcdwjWWLg5uNq47oLa7JckGJviWkFvdIg72DREaHg&#10;0htUTTxBByv+geoEtdrpxo+p7hLdNILyWANUk6V/VfPcEsNjLdAcZ25tcv8Pln47bi0SDLTDSJEO&#10;JNoIxVEeOtMbV0BApbY21EZP6tlsNP3pkNJVS9SeR4YvZwNpWchIXqWEjTOAv+u/agYx5OB1bNOp&#10;sV2AhAagU1TjfFODnzyicJjleZZPMaKDKyHFkGes81+47lAwSiyBcsQlx43zgQcphpBwjdJrIWXU&#10;WirUl3j6kE1jgtNSsOAMYc7ud5W06EjCtMQvFgWe+zCrD4pFsJYTtrrangh5seFyqQIeVAJ0rtZl&#10;HH49po+r+Wqej/LJbDXK07oefV5X+Wi2zh6m9ae6qursd6CW5UUrGOMqsBtGM8vfJv31kVyG6jac&#10;tzYkr9Fjv4Ds8I+ko5RBvcsc7DQ7b+0gMUxjDL6+nDDu93uw79/38g8AAAD//wMAUEsDBBQABgAI&#10;AAAAIQC1+8Wo2wAAAAcBAAAPAAAAZHJzL2Rvd25yZXYueG1sTI9bS8NAEIXfBf/DMoJvduNStMRM&#10;ShF8KUWwipe3bXZywexsyG6b+O8dQdC3OXOGc74p1rPv1YnG2AVGuF5koIir4DpuEF6eH65WoGKy&#10;7GwfmBC+KMK6PD8rbO7CxE902qdGSQjH3CK0KQ251rFqydu4CAOxeHUYvU0ix0a70U4S7nttsuxG&#10;e9uxNLR2oPuWqs/90SPsvHt/2z1OH0tv5rgNU/262daIlxfz5g5Uojn9HcMPvqBDKUyHcGQXVY8g&#10;jySE1dLIILYxt6AOvwtdFvo/f/kNAAD//wMAUEsBAi0AFAAGAAgAAAAhALaDOJL+AAAA4QEAABMA&#10;AAAAAAAAAAAAAAAAAAAAAFtDb250ZW50X1R5cGVzXS54bWxQSwECLQAUAAYACAAAACEAOP0h/9YA&#10;AACUAQAACwAAAAAAAAAAAAAAAAAvAQAAX3JlbHMvLnJlbHNQSwECLQAUAAYACAAAACEAgr/2bREC&#10;AAAnBAAADgAAAAAAAAAAAAAAAAAuAgAAZHJzL2Uyb0RvYy54bWxQSwECLQAUAAYACAAAACEAtfvF&#10;qNsAAAAHAQAADwAAAAAAAAAAAAAAAABrBAAAZHJzL2Rvd25yZXYueG1sUEsFBgAAAAAEAAQA8wAA&#10;AHMFAAAAAA==&#10;" strokeweight=".45pt">
                <w10:wrap anchorx="page" anchory="page"/>
              </v:line>
            </w:pict>
          </mc:Fallback>
        </mc:AlternateContent>
      </w:r>
      <w:r>
        <w:rPr>
          <w:lang w:eastAsia="en-GB" w:bidi="ar-SA"/>
        </w:rPr>
        <w:t xml:space="preserve">, </w:t>
      </w:r>
      <w:r w:rsidR="005A5D8F" w:rsidRPr="00462F2B">
        <w:rPr>
          <w:noProof w:val="0"/>
        </w:rPr>
        <w:t xml:space="preserve">Sustainable, Stylish: Continental Presents </w:t>
      </w:r>
      <w:r w:rsidR="008370CE" w:rsidRPr="00462F2B">
        <w:rPr>
          <w:noProof w:val="0"/>
        </w:rPr>
        <w:t>Cutting-edge</w:t>
      </w:r>
      <w:r w:rsidR="005A5D8F" w:rsidRPr="00462F2B">
        <w:rPr>
          <w:noProof w:val="0"/>
        </w:rPr>
        <w:t xml:space="preserve"> Surface Materials for Hotels</w:t>
      </w:r>
    </w:p>
    <w:p w14:paraId="1DCEA965" w14:textId="10527357" w:rsidR="009254DC" w:rsidRPr="00462F2B" w:rsidRDefault="009254DC" w:rsidP="009254DC">
      <w:pPr>
        <w:pStyle w:val="02-Bullet"/>
      </w:pPr>
      <w:r w:rsidRPr="00462F2B">
        <w:t xml:space="preserve">Innovative: </w:t>
      </w:r>
      <w:r w:rsidR="00A00D4B" w:rsidRPr="00462F2B">
        <w:t xml:space="preserve">recycled </w:t>
      </w:r>
      <w:r w:rsidRPr="00462F2B">
        <w:t xml:space="preserve">coffee grounds </w:t>
      </w:r>
      <w:r w:rsidR="00A00D4B" w:rsidRPr="00462F2B">
        <w:t xml:space="preserve">used </w:t>
      </w:r>
      <w:r w:rsidRPr="00462F2B">
        <w:t xml:space="preserve">as a raw material </w:t>
      </w:r>
      <w:r w:rsidR="00A00D4B" w:rsidRPr="00462F2B">
        <w:t>in</w:t>
      </w:r>
      <w:r w:rsidRPr="00462F2B">
        <w:t xml:space="preserve"> production of breathable upholstery fabrics </w:t>
      </w:r>
    </w:p>
    <w:p w14:paraId="6D6C3435" w14:textId="5FE0CD43" w:rsidR="00A311B4" w:rsidRPr="00462F2B" w:rsidRDefault="009254DC" w:rsidP="00870BA4">
      <w:pPr>
        <w:pStyle w:val="02-Bullet"/>
      </w:pPr>
      <w:r w:rsidRPr="00462F2B">
        <w:t xml:space="preserve">Sustainable: </w:t>
      </w:r>
      <w:r w:rsidR="00A361BC" w:rsidRPr="00462F2B">
        <w:t>CO</w:t>
      </w:r>
      <w:r w:rsidR="00A361BC" w:rsidRPr="00462F2B">
        <w:rPr>
          <w:vertAlign w:val="subscript"/>
        </w:rPr>
        <w:t>2</w:t>
      </w:r>
      <w:r w:rsidR="00F45D5E" w:rsidRPr="00462F2B">
        <w:t xml:space="preserve"> e</w:t>
      </w:r>
      <w:r w:rsidR="00A361BC" w:rsidRPr="00462F2B">
        <w:t>missions minimized throughout the value chain</w:t>
      </w:r>
    </w:p>
    <w:p w14:paraId="6B1BC4F8" w14:textId="57252F4D" w:rsidR="00A311B4" w:rsidRPr="00462F2B" w:rsidRDefault="009254DC" w:rsidP="009254DC">
      <w:pPr>
        <w:pStyle w:val="02-Bullet"/>
      </w:pPr>
      <w:r w:rsidRPr="00462F2B">
        <w:t>Stylish</w:t>
      </w:r>
      <w:r w:rsidR="005E7629" w:rsidRPr="00462F2B">
        <w:t>: new products</w:t>
      </w:r>
      <w:r w:rsidRPr="00462F2B">
        <w:t xml:space="preserve"> from Continental</w:t>
      </w:r>
      <w:r w:rsidR="005E7629" w:rsidRPr="00462F2B">
        <w:t xml:space="preserve"> keep up with the latest furnishing trends and </w:t>
      </w:r>
      <w:r w:rsidR="00F45D5E" w:rsidRPr="00462F2B">
        <w:t xml:space="preserve">make a mark </w:t>
      </w:r>
      <w:r w:rsidR="005E7629" w:rsidRPr="00462F2B">
        <w:t>with color</w:t>
      </w:r>
    </w:p>
    <w:p w14:paraId="60CDCAEC" w14:textId="5B733B66" w:rsidR="000A2C41" w:rsidRPr="00462F2B" w:rsidRDefault="000A2C41" w:rsidP="000A2C41">
      <w:pPr>
        <w:pStyle w:val="03-Text"/>
      </w:pPr>
      <w:r w:rsidRPr="00462F2B">
        <w:t xml:space="preserve">Hanover, </w:t>
      </w:r>
      <w:r w:rsidR="00F75E52">
        <w:t xml:space="preserve">Germany, </w:t>
      </w:r>
      <w:r w:rsidRPr="00462F2B">
        <w:t xml:space="preserve">November 7, 2022. </w:t>
      </w:r>
      <w:r w:rsidR="000966B2" w:rsidRPr="00462F2B">
        <w:t>We drink more than</w:t>
      </w:r>
      <w:r w:rsidR="00FC209D" w:rsidRPr="00462F2B">
        <w:t xml:space="preserve"> 33 </w:t>
      </w:r>
      <w:r w:rsidR="004A60F9" w:rsidRPr="00462F2B">
        <w:t>billion</w:t>
      </w:r>
      <w:r w:rsidR="00FC209D" w:rsidRPr="00462F2B">
        <w:t xml:space="preserve"> </w:t>
      </w:r>
      <w:r w:rsidR="000966B2" w:rsidRPr="00462F2B">
        <w:t>cups of</w:t>
      </w:r>
      <w:r w:rsidR="00FC209D" w:rsidRPr="00462F2B">
        <w:t xml:space="preserve"> </w:t>
      </w:r>
      <w:r w:rsidR="004A60F9" w:rsidRPr="00462F2B">
        <w:t>coffee</w:t>
      </w:r>
      <w:r w:rsidR="00FC209D" w:rsidRPr="00462F2B">
        <w:t xml:space="preserve"> in Europ</w:t>
      </w:r>
      <w:r w:rsidR="000966B2" w:rsidRPr="00462F2B">
        <w:t>e</w:t>
      </w:r>
      <w:r w:rsidR="00FC209D" w:rsidRPr="00462F2B">
        <w:t xml:space="preserve"> – </w:t>
      </w:r>
      <w:r w:rsidR="000966B2" w:rsidRPr="00462F2B">
        <w:t>every year</w:t>
      </w:r>
      <w:r w:rsidR="00FC209D" w:rsidRPr="00462F2B">
        <w:t xml:space="preserve">. </w:t>
      </w:r>
      <w:r w:rsidR="00387EA7" w:rsidRPr="00462F2B">
        <w:t>Indeed, f</w:t>
      </w:r>
      <w:r w:rsidR="000966B2" w:rsidRPr="00462F2B">
        <w:rPr>
          <w:rStyle w:val="hgkelc"/>
        </w:rPr>
        <w:t>igures from the</w:t>
      </w:r>
      <w:r w:rsidR="00FC209D" w:rsidRPr="00462F2B">
        <w:rPr>
          <w:rStyle w:val="hgkelc"/>
        </w:rPr>
        <w:t xml:space="preserve"> International Coffee Organization </w:t>
      </w:r>
      <w:r w:rsidR="000966B2" w:rsidRPr="00462F2B">
        <w:rPr>
          <w:rStyle w:val="hgkelc"/>
        </w:rPr>
        <w:t>show that Europeans consumed some</w:t>
      </w:r>
      <w:r w:rsidR="00FC209D" w:rsidRPr="00462F2B">
        <w:rPr>
          <w:rStyle w:val="hgkelc"/>
        </w:rPr>
        <w:t xml:space="preserve"> 273 </w:t>
      </w:r>
      <w:r w:rsidR="000966B2" w:rsidRPr="00462F2B">
        <w:rPr>
          <w:rStyle w:val="hgkelc"/>
        </w:rPr>
        <w:t>million kilograms of the</w:t>
      </w:r>
      <w:r w:rsidR="00FC209D" w:rsidRPr="00462F2B">
        <w:rPr>
          <w:rStyle w:val="hgkelc"/>
        </w:rPr>
        <w:t xml:space="preserve"> </w:t>
      </w:r>
      <w:r w:rsidR="000966B2" w:rsidRPr="00462F2B">
        <w:rPr>
          <w:rStyle w:val="hgkelc"/>
        </w:rPr>
        <w:t>popular beverage</w:t>
      </w:r>
      <w:r w:rsidR="00387EA7" w:rsidRPr="00462F2B">
        <w:rPr>
          <w:rStyle w:val="hgkelc"/>
        </w:rPr>
        <w:t xml:space="preserve"> between June 2020 and June 2021</w:t>
      </w:r>
      <w:r w:rsidR="00FC209D" w:rsidRPr="00462F2B">
        <w:rPr>
          <w:rStyle w:val="hgkelc"/>
        </w:rPr>
        <w:t xml:space="preserve">. </w:t>
      </w:r>
      <w:r w:rsidR="00E06E2F" w:rsidRPr="00462F2B">
        <w:t>That leave</w:t>
      </w:r>
      <w:r w:rsidR="00387EA7" w:rsidRPr="00462F2B">
        <w:t>s</w:t>
      </w:r>
      <w:r w:rsidR="00E06E2F" w:rsidRPr="00462F2B">
        <w:t xml:space="preserve"> behind</w:t>
      </w:r>
      <w:r w:rsidR="00387EA7" w:rsidRPr="00462F2B">
        <w:t xml:space="preserve"> a lot of</w:t>
      </w:r>
      <w:r w:rsidR="00FC209D" w:rsidRPr="00462F2B">
        <w:t xml:space="preserve"> </w:t>
      </w:r>
      <w:r w:rsidR="004A60F9" w:rsidRPr="00462F2B">
        <w:t>coffee</w:t>
      </w:r>
      <w:r w:rsidR="00387EA7" w:rsidRPr="00462F2B">
        <w:t xml:space="preserve"> grounds</w:t>
      </w:r>
      <w:r w:rsidR="00FC209D" w:rsidRPr="00462F2B">
        <w:t xml:space="preserve">, </w:t>
      </w:r>
      <w:r w:rsidR="008B5504" w:rsidRPr="00462F2B">
        <w:t>all of which would normally be thrown in the trash</w:t>
      </w:r>
      <w:r w:rsidRPr="00462F2B">
        <w:t>.</w:t>
      </w:r>
    </w:p>
    <w:p w14:paraId="589E2F5B" w14:textId="1070410C" w:rsidR="00FC209D" w:rsidRPr="00462F2B" w:rsidRDefault="00687DFE" w:rsidP="00FC209D">
      <w:pPr>
        <w:pStyle w:val="04-Subhead"/>
      </w:pPr>
      <w:r w:rsidRPr="00462F2B">
        <w:t>Sustainability meets innovation: the role of coffee grounds as a raw material</w:t>
      </w:r>
    </w:p>
    <w:p w14:paraId="53DC5108" w14:textId="50A8E344" w:rsidR="00FC209D" w:rsidRPr="00462F2B" w:rsidRDefault="00FC209D" w:rsidP="00FC209D">
      <w:pPr>
        <w:pStyle w:val="03-Text"/>
      </w:pPr>
      <w:r w:rsidRPr="00462F2B">
        <w:t xml:space="preserve">Continental </w:t>
      </w:r>
      <w:r w:rsidR="004060A0" w:rsidRPr="00462F2B">
        <w:t xml:space="preserve">has now developed a way of using </w:t>
      </w:r>
      <w:r w:rsidR="00042A44" w:rsidRPr="00462F2B">
        <w:t>t</w:t>
      </w:r>
      <w:r w:rsidR="003C32D6" w:rsidRPr="00462F2B">
        <w:t>hese leftovers</w:t>
      </w:r>
      <w:r w:rsidR="004060A0" w:rsidRPr="00462F2B">
        <w:t xml:space="preserve"> as a sustainable raw material for its surface products – such as in </w:t>
      </w:r>
      <w:r w:rsidR="008B7657" w:rsidRPr="00462F2B">
        <w:t>the</w:t>
      </w:r>
      <w:r w:rsidRPr="00462F2B">
        <w:t xml:space="preserve"> </w:t>
      </w:r>
      <w:r w:rsidR="006A4A1A" w:rsidRPr="00462F2B">
        <w:t xml:space="preserve">upholstery fabric </w:t>
      </w:r>
      <w:r w:rsidRPr="00462F2B">
        <w:t>skai VyP Coffee</w:t>
      </w:r>
      <w:r w:rsidR="006A4A1A" w:rsidRPr="00462F2B">
        <w:t>. T</w:t>
      </w:r>
      <w:r w:rsidR="006F7D90" w:rsidRPr="00462F2B">
        <w:t>o this end, t</w:t>
      </w:r>
      <w:r w:rsidR="006A4A1A" w:rsidRPr="00462F2B">
        <w:t xml:space="preserve">he </w:t>
      </w:r>
      <w:r w:rsidR="0095440A" w:rsidRPr="00462F2B">
        <w:t>grounds</w:t>
      </w:r>
      <w:r w:rsidR="006A4A1A" w:rsidRPr="00462F2B">
        <w:t xml:space="preserve"> produced during the preparation of coffee </w:t>
      </w:r>
      <w:r w:rsidR="000D4838" w:rsidRPr="00462F2B">
        <w:t>are</w:t>
      </w:r>
      <w:r w:rsidR="006A4A1A" w:rsidRPr="00462F2B">
        <w:t xml:space="preserve"> processed before being incorporated into the material’s production. This avoids waste, meaning no greenhouse gases such as methane and carbon dioxide are generated. Other recycled and natural elements are also added to the mix. The upshot is that over 65 percent of the conventional chemical raw materials that would otherwise be used are replaced by natural and recycled substances</w:t>
      </w:r>
      <w:r w:rsidR="00EA59E9" w:rsidRPr="00462F2B">
        <w:t xml:space="preserve"> in production of skai VyP Coffee</w:t>
      </w:r>
      <w:r w:rsidR="006A4A1A" w:rsidRPr="00462F2B">
        <w:t xml:space="preserve">. The upholstery fabric </w:t>
      </w:r>
      <w:r w:rsidR="008B6493" w:rsidRPr="00462F2B">
        <w:t xml:space="preserve">uses </w:t>
      </w:r>
      <w:r w:rsidR="006A4A1A" w:rsidRPr="00462F2B">
        <w:t xml:space="preserve">laif technology </w:t>
      </w:r>
      <w:r w:rsidR="008B6493" w:rsidRPr="00462F2B">
        <w:t>to give it breathable qualities and</w:t>
      </w:r>
      <w:r w:rsidR="006A4A1A" w:rsidRPr="00462F2B">
        <w:t xml:space="preserve"> ensures optimum seating comfort in places where people tend to stay a while, such as hotels, cafés, </w:t>
      </w:r>
      <w:proofErr w:type="gramStart"/>
      <w:r w:rsidR="006A4A1A" w:rsidRPr="00462F2B">
        <w:t>restaurants</w:t>
      </w:r>
      <w:proofErr w:type="gramEnd"/>
      <w:r w:rsidR="006A4A1A" w:rsidRPr="00462F2B">
        <w:t xml:space="preserve"> or offices</w:t>
      </w:r>
      <w:r w:rsidR="008E2938" w:rsidRPr="00462F2B">
        <w:t xml:space="preserve">. It stands out with its authentic look and </w:t>
      </w:r>
      <w:r w:rsidR="001A5AE4" w:rsidRPr="00462F2B">
        <w:t>soft feel</w:t>
      </w:r>
      <w:r w:rsidRPr="00462F2B">
        <w:t>.</w:t>
      </w:r>
    </w:p>
    <w:p w14:paraId="51EEA3B0" w14:textId="2CB59828" w:rsidR="000A2C41" w:rsidRPr="00462F2B" w:rsidRDefault="00FD4302" w:rsidP="00FC209D">
      <w:pPr>
        <w:pStyle w:val="03-Text"/>
      </w:pPr>
      <w:r w:rsidRPr="00462F2B">
        <w:t xml:space="preserve">But that is far from </w:t>
      </w:r>
      <w:r w:rsidR="00E06E2F" w:rsidRPr="00462F2B">
        <w:t>everything</w:t>
      </w:r>
      <w:r w:rsidR="003A11C7" w:rsidRPr="00462F2B">
        <w:t xml:space="preserve"> </w:t>
      </w:r>
      <w:r w:rsidR="00C8110C" w:rsidRPr="00462F2B">
        <w:t>the</w:t>
      </w:r>
      <w:r w:rsidR="003A11C7" w:rsidRPr="00462F2B">
        <w:t xml:space="preserve"> </w:t>
      </w:r>
      <w:r w:rsidR="00C0279A" w:rsidRPr="00462F2B">
        <w:t>surface experts</w:t>
      </w:r>
      <w:r w:rsidR="003A11C7" w:rsidRPr="00462F2B">
        <w:t xml:space="preserve"> </w:t>
      </w:r>
      <w:r w:rsidRPr="00462F2B">
        <w:t>at Continental have up their sleeves when it comes to both</w:t>
      </w:r>
      <w:r w:rsidR="003A11C7" w:rsidRPr="00462F2B">
        <w:t xml:space="preserve"> </w:t>
      </w:r>
      <w:r w:rsidR="00225F5C" w:rsidRPr="00462F2B">
        <w:t>sustainability</w:t>
      </w:r>
      <w:r w:rsidRPr="00462F2B">
        <w:t xml:space="preserve"> and </w:t>
      </w:r>
      <w:r w:rsidR="00225F5C" w:rsidRPr="00462F2B">
        <w:t>d</w:t>
      </w:r>
      <w:r w:rsidR="003A11C7" w:rsidRPr="00462F2B">
        <w:t xml:space="preserve">esign: </w:t>
      </w:r>
      <w:r w:rsidR="000A2C41" w:rsidRPr="00462F2B">
        <w:t>“Our sustainable product innovations have a lot to offer the hospitality industry</w:t>
      </w:r>
      <w:r w:rsidR="000B6DA4" w:rsidRPr="00462F2B">
        <w:t>,” emphasizes Christelle Perico-Darras, Head of the Hospitality, Healthcare and Public Areas sector within Continental’s team of surface specialists.</w:t>
      </w:r>
      <w:r w:rsidR="000A2C41" w:rsidRPr="00462F2B">
        <w:t xml:space="preserve"> </w:t>
      </w:r>
      <w:r w:rsidR="000B6DA4" w:rsidRPr="00462F2B">
        <w:t>“</w:t>
      </w:r>
      <w:r w:rsidR="009617E8" w:rsidRPr="00462F2B">
        <w:t xml:space="preserve">And we are also aware of our responsibilities here; we </w:t>
      </w:r>
      <w:r w:rsidR="000A2C41" w:rsidRPr="00462F2B">
        <w:t>are substituting fossil materials with natural and renewable ones, minimizing CO</w:t>
      </w:r>
      <w:r w:rsidR="000A2C41" w:rsidRPr="00462F2B">
        <w:rPr>
          <w:vertAlign w:val="subscript"/>
        </w:rPr>
        <w:t>2</w:t>
      </w:r>
      <w:r w:rsidR="00267012" w:rsidRPr="00462F2B">
        <w:t xml:space="preserve"> e</w:t>
      </w:r>
      <w:r w:rsidR="000A2C41" w:rsidRPr="00462F2B">
        <w:t xml:space="preserve">missions along the entire value </w:t>
      </w:r>
      <w:proofErr w:type="gramStart"/>
      <w:r w:rsidR="000A2C41" w:rsidRPr="00462F2B">
        <w:t>chain</w:t>
      </w:r>
      <w:proofErr w:type="gramEnd"/>
      <w:r w:rsidR="000A2C41" w:rsidRPr="00462F2B">
        <w:t xml:space="preserve"> and </w:t>
      </w:r>
      <w:r w:rsidR="00267012" w:rsidRPr="00462F2B">
        <w:t>focusing</w:t>
      </w:r>
      <w:r w:rsidR="000A2C41" w:rsidRPr="00462F2B">
        <w:t xml:space="preserve"> on long-lasting products and solutions. And all without losing sight of the design aspect. </w:t>
      </w:r>
      <w:r w:rsidR="00351A39" w:rsidRPr="00462F2B">
        <w:t xml:space="preserve">In </w:t>
      </w:r>
      <w:proofErr w:type="gramStart"/>
      <w:r w:rsidR="00351A39" w:rsidRPr="00462F2B">
        <w:t>fact</w:t>
      </w:r>
      <w:proofErr w:type="gramEnd"/>
      <w:r w:rsidR="000A2C41" w:rsidRPr="00462F2B">
        <w:t xml:space="preserve"> this is another area where we </w:t>
      </w:r>
      <w:r w:rsidR="008579CE" w:rsidRPr="00462F2B">
        <w:t xml:space="preserve">actually </w:t>
      </w:r>
      <w:r w:rsidR="000A2C41" w:rsidRPr="00462F2B">
        <w:t xml:space="preserve">inject new impetus while also </w:t>
      </w:r>
      <w:r w:rsidR="00F45D5E" w:rsidRPr="00462F2B">
        <w:t xml:space="preserve">making a mark </w:t>
      </w:r>
      <w:r w:rsidR="000A2C41" w:rsidRPr="00462F2B">
        <w:t>with color.”</w:t>
      </w:r>
    </w:p>
    <w:p w14:paraId="1556D24D" w14:textId="0D08B660" w:rsidR="00BC36B9" w:rsidRPr="00462F2B" w:rsidRDefault="006F3148" w:rsidP="00663418">
      <w:pPr>
        <w:pStyle w:val="04-Subhead"/>
      </w:pPr>
      <w:r w:rsidRPr="00462F2B">
        <w:lastRenderedPageBreak/>
        <w:t>Organic/</w:t>
      </w:r>
      <w:r w:rsidR="00BC36B9" w:rsidRPr="00462F2B">
        <w:t xml:space="preserve">artificial leather with no compromises </w:t>
      </w:r>
    </w:p>
    <w:p w14:paraId="3BF49090" w14:textId="34C8C005" w:rsidR="00BC36B9" w:rsidRPr="00462F2B" w:rsidRDefault="000A2C41" w:rsidP="00193DC2">
      <w:pPr>
        <w:pStyle w:val="03-Text"/>
      </w:pPr>
      <w:r w:rsidRPr="00462F2B">
        <w:t>Take skai Evida, for</w:t>
      </w:r>
      <w:r w:rsidR="000B6DA4" w:rsidRPr="00462F2B">
        <w:t xml:space="preserve"> example, an </w:t>
      </w:r>
      <w:r w:rsidR="006F3148" w:rsidRPr="00462F2B">
        <w:t>organic/</w:t>
      </w:r>
      <w:r w:rsidR="003A05B9" w:rsidRPr="00462F2B">
        <w:t xml:space="preserve">artificial </w:t>
      </w:r>
      <w:r w:rsidRPr="00462F2B">
        <w:t>leather with a highly abrasion-resistant and flame-retardant surface, making it ideal for a wide range of upholstery applications in the demanding hospital</w:t>
      </w:r>
      <w:r w:rsidR="003A05B9" w:rsidRPr="00462F2B">
        <w:t>ity</w:t>
      </w:r>
      <w:r w:rsidRPr="00462F2B">
        <w:t xml:space="preserve"> sector. It </w:t>
      </w:r>
      <w:r w:rsidR="00AB6AEF" w:rsidRPr="00462F2B">
        <w:t xml:space="preserve">also </w:t>
      </w:r>
      <w:r w:rsidRPr="00462F2B">
        <w:t xml:space="preserve">leads the way when it comes to sustainability: </w:t>
      </w:r>
      <w:r w:rsidR="003A05B9" w:rsidRPr="00462F2B">
        <w:t>o</w:t>
      </w:r>
      <w:r w:rsidRPr="00462F2B">
        <w:t xml:space="preserve">ver 80 percent of the </w:t>
      </w:r>
      <w:r w:rsidR="003A05B9" w:rsidRPr="00462F2B">
        <w:t>elements</w:t>
      </w:r>
      <w:r w:rsidR="00CB5B03" w:rsidRPr="00462F2B">
        <w:t xml:space="preserve"> used in this organic/</w:t>
      </w:r>
      <w:r w:rsidRPr="00462F2B">
        <w:t xml:space="preserve">synthetic product are made of natural and renewable raw materials. </w:t>
      </w:r>
      <w:r w:rsidR="00CB5B03" w:rsidRPr="00462F2B">
        <w:t>W</w:t>
      </w:r>
      <w:r w:rsidRPr="00462F2B">
        <w:t>ith its organic cotton backing</w:t>
      </w:r>
      <w:r w:rsidR="00CB5B03" w:rsidRPr="00462F2B">
        <w:t>, skai Evida</w:t>
      </w:r>
      <w:r w:rsidRPr="00462F2B">
        <w:t xml:space="preserve"> is certified according to Oeko-tex Standard 100 and boasts more than just impressive sustainability and style. Its surface has also been designed to be extremely robust, resistant to disinfectant and flame</w:t>
      </w:r>
      <w:r w:rsidR="003A05B9" w:rsidRPr="00462F2B">
        <w:t xml:space="preserve"> </w:t>
      </w:r>
      <w:r w:rsidRPr="00462F2B">
        <w:t xml:space="preserve">retardant, without compromising on comfort in any way. Suitable for both seating and wall coverings, the material can be used in all sorts of different areas of the hotel, from the restaurant to the </w:t>
      </w:r>
      <w:r w:rsidR="0048668C" w:rsidRPr="00462F2B">
        <w:t xml:space="preserve">guest </w:t>
      </w:r>
      <w:r w:rsidRPr="00462F2B">
        <w:t xml:space="preserve">rooms to the lobby. The </w:t>
      </w:r>
      <w:r w:rsidR="00944430" w:rsidRPr="00462F2B">
        <w:t>broad</w:t>
      </w:r>
      <w:r w:rsidRPr="00462F2B">
        <w:t xml:space="preserve"> </w:t>
      </w:r>
      <w:r w:rsidR="00944430" w:rsidRPr="00462F2B">
        <w:t xml:space="preserve">color spectrum for </w:t>
      </w:r>
      <w:r w:rsidRPr="00462F2B">
        <w:t xml:space="preserve">skai Evida </w:t>
      </w:r>
      <w:r w:rsidR="00334E98" w:rsidRPr="00462F2B">
        <w:t>spans</w:t>
      </w:r>
      <w:r w:rsidRPr="00462F2B">
        <w:t xml:space="preserve"> 24 </w:t>
      </w:r>
      <w:r w:rsidR="00334E98" w:rsidRPr="00462F2B">
        <w:t>on-trend</w:t>
      </w:r>
      <w:r w:rsidRPr="00462F2B">
        <w:t xml:space="preserve"> shades.</w:t>
      </w:r>
    </w:p>
    <w:p w14:paraId="01E79A96" w14:textId="416B84E4" w:rsidR="00BC36B9" w:rsidRPr="00462F2B" w:rsidRDefault="009C3740" w:rsidP="00663418">
      <w:pPr>
        <w:pStyle w:val="04-Subhead"/>
      </w:pPr>
      <w:r w:rsidRPr="00462F2B">
        <w:t xml:space="preserve">Dirt-resistant, hard-wearing, long-lasting – and with optimum flame-retardant properties </w:t>
      </w:r>
    </w:p>
    <w:p w14:paraId="6C5B7F87" w14:textId="08E18981" w:rsidR="000A2C41" w:rsidRPr="00462F2B" w:rsidRDefault="000A2C41" w:rsidP="000A2C41">
      <w:pPr>
        <w:pStyle w:val="03-Text"/>
      </w:pPr>
      <w:r w:rsidRPr="00462F2B">
        <w:t xml:space="preserve">The </w:t>
      </w:r>
      <w:r w:rsidR="003A05B9" w:rsidRPr="00462F2B">
        <w:t>high</w:t>
      </w:r>
      <w:r w:rsidRPr="00462F2B">
        <w:t xml:space="preserve">-quality upholstery material skai Parotega NF with classic leather grain meets the strict </w:t>
      </w:r>
      <w:r w:rsidR="008E393C" w:rsidRPr="00462F2B">
        <w:t xml:space="preserve">B1 </w:t>
      </w:r>
      <w:r w:rsidRPr="00462F2B">
        <w:t>standard</w:t>
      </w:r>
      <w:r w:rsidR="008E393C" w:rsidRPr="00462F2B">
        <w:t xml:space="preserve"> for flame retardancy</w:t>
      </w:r>
      <w:r w:rsidRPr="00462F2B">
        <w:t>. The surface finish</w:t>
      </w:r>
      <w:r w:rsidR="005F0625" w:rsidRPr="00462F2B">
        <w:t>, which</w:t>
      </w:r>
      <w:r w:rsidRPr="00462F2B">
        <w:t xml:space="preserve"> </w:t>
      </w:r>
      <w:r w:rsidR="005F0625" w:rsidRPr="00462F2B">
        <w:t>employs</w:t>
      </w:r>
      <w:r w:rsidRPr="00462F2B">
        <w:t xml:space="preserve"> staynu technology</w:t>
      </w:r>
      <w:r w:rsidR="005F0625" w:rsidRPr="00462F2B">
        <w:t>,</w:t>
      </w:r>
      <w:r w:rsidRPr="00462F2B">
        <w:t xml:space="preserve"> also makes the material extremely resistant to dirt and very easy to clean. The special coating seals the surface, meaning that dirt particles don’t stick to it in the first place or – if they do – cannot penetrate deep into the material. Even stubborn stains such as ink, ketchup, red wine, </w:t>
      </w:r>
      <w:proofErr w:type="gramStart"/>
      <w:r w:rsidRPr="00462F2B">
        <w:t>coffee</w:t>
      </w:r>
      <w:proofErr w:type="gramEnd"/>
      <w:r w:rsidRPr="00462F2B">
        <w:t xml:space="preserve"> or lipstick can be removed by simple cleaning. And bacteria or viruses can be easily eliminated from the innovative surface by using a suitable disinfectant. skai Parotega NF can be used anywhere in the hotel interior.</w:t>
      </w:r>
    </w:p>
    <w:p w14:paraId="55A015CD" w14:textId="4F847161" w:rsidR="0075265C" w:rsidRPr="00462F2B" w:rsidRDefault="0075265C" w:rsidP="0075265C">
      <w:pPr>
        <w:pStyle w:val="04-Subhead"/>
      </w:pPr>
      <w:r w:rsidRPr="00462F2B">
        <w:t>EquipHotel</w:t>
      </w:r>
      <w:r w:rsidR="00351A39" w:rsidRPr="00462F2B">
        <w:t xml:space="preserve"> has its finger on the pulse</w:t>
      </w:r>
    </w:p>
    <w:p w14:paraId="30AF7173" w14:textId="3EA64D13" w:rsidR="0075265C" w:rsidRPr="00462F2B" w:rsidRDefault="0075265C" w:rsidP="0075265C">
      <w:r w:rsidRPr="00462F2B">
        <w:t xml:space="preserve">With these products, Continental is set to have a lasting impact on hotel interiors in </w:t>
      </w:r>
      <w:proofErr w:type="gramStart"/>
      <w:r w:rsidRPr="00462F2B">
        <w:t>a number of</w:t>
      </w:r>
      <w:proofErr w:type="gramEnd"/>
      <w:r w:rsidRPr="00462F2B">
        <w:t xml:space="preserve"> ways.</w:t>
      </w:r>
      <w:r w:rsidR="00351A39" w:rsidRPr="00462F2B">
        <w:t xml:space="preserve"> T</w:t>
      </w:r>
      <w:r w:rsidRPr="00462F2B">
        <w:t xml:space="preserve">he company is supporting architects and designers in the hotel sector as they strive to meet customer demands for greater environmental awareness. </w:t>
      </w:r>
      <w:r w:rsidR="00351A39" w:rsidRPr="00462F2B">
        <w:t>Indeed, s</w:t>
      </w:r>
      <w:r w:rsidR="00647ADC" w:rsidRPr="00462F2B">
        <w:t>ustainable hotel concepts in general are very much on trend</w:t>
      </w:r>
      <w:r w:rsidRPr="00462F2B">
        <w:t xml:space="preserve">. </w:t>
      </w:r>
      <w:r w:rsidR="005015DD" w:rsidRPr="00462F2B">
        <w:t xml:space="preserve">People are increasingly keen to be </w:t>
      </w:r>
      <w:r w:rsidR="00351A39" w:rsidRPr="00462F2B">
        <w:t>aware</w:t>
      </w:r>
      <w:r w:rsidR="005015DD" w:rsidRPr="00462F2B">
        <w:t>, sustainable travelers and do things the eco-friendly way when they’re away on trips as well as at home. Sustainability is also becoming an ever more important priority for companies when arranging hotel stays and conferences. Consequently, the idea of sustainability is also a defining element of the industry’s flagship trade show, EquipHotel, which is taking place in Paris on November 6 – 10 under the motto of ‘conscious hospitality’</w:t>
      </w:r>
      <w:r w:rsidRPr="00462F2B">
        <w:t xml:space="preserve">. </w:t>
      </w:r>
      <w:r w:rsidR="0064247C" w:rsidRPr="00462F2B">
        <w:t xml:space="preserve">Continental will be showcasing its product innovations at stand G71 in Hall 7.3 at EquipHotel. </w:t>
      </w:r>
    </w:p>
    <w:p w14:paraId="42F77784" w14:textId="77777777" w:rsidR="00E40548" w:rsidRPr="00462F2B" w:rsidRDefault="00965131" w:rsidP="00E40548">
      <w:pPr>
        <w:pStyle w:val="05-Boilerplate"/>
      </w:pPr>
      <w:r w:rsidRPr="00462F2B">
        <w:lastRenderedPageBreak/>
        <w:t xml:space="preserve">Continental develops pioneering technologies and services for sustainable and connected mobility of people and their goods. Founded in 1871, the technology company offers safe, efficient, </w:t>
      </w:r>
      <w:proofErr w:type="gramStart"/>
      <w:r w:rsidRPr="00462F2B">
        <w:t>intelligent</w:t>
      </w:r>
      <w:proofErr w:type="gramEnd"/>
      <w:r w:rsidRPr="00462F2B">
        <w:t xml:space="preserve"> and affordable solutions for vehicles, machines, traffic and transportation. In 2021, Continental generated sales of €33.8 billion and currently employs over 190,000 people in 58 countries and markets. On October 8, 2021, the company celebrated its 150th anniversary.</w:t>
      </w:r>
    </w:p>
    <w:p w14:paraId="2AB0D6B9" w14:textId="77777777" w:rsidR="00B54BA4" w:rsidRPr="00462F2B" w:rsidRDefault="005F042A" w:rsidP="00B54BA4">
      <w:pPr>
        <w:pStyle w:val="08-SubheadContact"/>
        <w:ind w:left="708" w:hanging="708"/>
      </w:pPr>
      <w:r w:rsidRPr="00462F2B">
        <w:t xml:space="preserve">Press contact </w:t>
      </w:r>
    </w:p>
    <w:p w14:paraId="5D2A53E4" w14:textId="77777777" w:rsidR="009C40BB" w:rsidRPr="00462F2B" w:rsidRDefault="00BB0CA6" w:rsidP="009C40BB">
      <w:pPr>
        <w:pStyle w:val="11-Contact-Line"/>
      </w:pPr>
      <w:r>
        <w:rPr>
          <w:noProof/>
        </w:rPr>
        <w:pict w14:anchorId="3F6D290A">
          <v:rect id="_x0000_i1026" alt="" style="width:481.85pt;height:1pt;mso-width-percent:0;mso-height-percent:0;mso-width-percent:0;mso-height-percent:0" o:hralign="center" o:hrstd="t" o:hrnoshade="t" o:hr="t" fillcolor="black" stroked="f"/>
        </w:pict>
      </w:r>
    </w:p>
    <w:p w14:paraId="0EFC4799" w14:textId="77777777" w:rsidR="00E170FA" w:rsidRPr="00462F2B" w:rsidRDefault="00E170FA" w:rsidP="00E170FA">
      <w:pPr>
        <w:pStyle w:val="06-Contact"/>
      </w:pPr>
      <w:bookmarkStart w:id="0" w:name="_Hlk2676672"/>
      <w:r w:rsidRPr="00462F2B">
        <w:t xml:space="preserve">Axel Schmidt </w:t>
      </w:r>
    </w:p>
    <w:p w14:paraId="7F536696" w14:textId="77777777" w:rsidR="00E170FA" w:rsidRPr="00462F2B" w:rsidRDefault="00E170FA" w:rsidP="00E170FA">
      <w:pPr>
        <w:pStyle w:val="06-Contact"/>
      </w:pPr>
      <w:r w:rsidRPr="00462F2B">
        <w:t xml:space="preserve">Head of Communications Surface Solutions </w:t>
      </w:r>
    </w:p>
    <w:p w14:paraId="3D937690" w14:textId="77777777" w:rsidR="00E170FA" w:rsidRPr="00462F2B" w:rsidRDefault="00E170FA" w:rsidP="00E170FA">
      <w:pPr>
        <w:pStyle w:val="06-Contact"/>
      </w:pPr>
      <w:r w:rsidRPr="00462F2B">
        <w:t xml:space="preserve">Continental </w:t>
      </w:r>
    </w:p>
    <w:p w14:paraId="5D3845B5" w14:textId="4D2F66D9" w:rsidR="00E170FA" w:rsidRPr="00462F2B" w:rsidRDefault="0010768B" w:rsidP="00E170FA">
      <w:pPr>
        <w:pStyle w:val="06-Contact"/>
      </w:pPr>
      <w:r>
        <w:t>Phone</w:t>
      </w:r>
      <w:r w:rsidR="00E170FA" w:rsidRPr="00462F2B">
        <w:t xml:space="preserve">: +49 7947 81-8522 </w:t>
      </w:r>
    </w:p>
    <w:p w14:paraId="79DC4583" w14:textId="52D710F6" w:rsidR="008E5C7F" w:rsidRPr="00462F2B" w:rsidRDefault="00E170FA" w:rsidP="00E170FA">
      <w:pPr>
        <w:pStyle w:val="06-Contact"/>
      </w:pPr>
      <w:r w:rsidRPr="00462F2B">
        <w:t>Email: axel.schmidt@continental.com</w:t>
      </w:r>
    </w:p>
    <w:bookmarkEnd w:id="0"/>
    <w:p w14:paraId="1263BB90" w14:textId="77777777" w:rsidR="009C40BB" w:rsidRPr="00462F2B" w:rsidRDefault="00BB0CA6" w:rsidP="009C40BB">
      <w:pPr>
        <w:pStyle w:val="11-Contact-Line"/>
        <w:sectPr w:rsidR="009C40BB" w:rsidRPr="00462F2B" w:rsidSect="00FA43D0">
          <w:headerReference w:type="default" r:id="rId11"/>
          <w:footerReference w:type="even" r:id="rId12"/>
          <w:footerReference w:type="default" r:id="rId13"/>
          <w:headerReference w:type="first" r:id="rId14"/>
          <w:footerReference w:type="first" r:id="rId15"/>
          <w:pgSz w:w="11906" w:h="16838" w:code="9"/>
          <w:pgMar w:top="2835" w:right="851" w:bottom="1134" w:left="1418" w:header="709" w:footer="454" w:gutter="0"/>
          <w:cols w:space="720"/>
          <w:docGrid w:linePitch="299"/>
        </w:sectPr>
      </w:pPr>
      <w:r>
        <w:rPr>
          <w:noProof/>
        </w:rPr>
        <w:pict w14:anchorId="0C181309">
          <v:rect id="_x0000_i1025" alt="" style="width:481.85pt;height:1pt;mso-width-percent:0;mso-height-percent:0;mso-width-percent:0;mso-height-percent:0" o:hralign="center" o:hrstd="t" o:hrnoshade="t" o:hr="t" fillcolor="black" stroked="f"/>
        </w:pict>
      </w:r>
    </w:p>
    <w:p w14:paraId="171F384A" w14:textId="77777777" w:rsidR="009C40BB" w:rsidRPr="00462F2B" w:rsidRDefault="00207863" w:rsidP="00575716">
      <w:pPr>
        <w:pStyle w:val="06-Contact"/>
      </w:pPr>
      <w:r w:rsidRPr="00462F2B">
        <w:rPr>
          <w:b/>
        </w:rPr>
        <w:t>Press portal:</w:t>
      </w:r>
      <w:r w:rsidRPr="00462F2B">
        <w:rPr>
          <w:b/>
        </w:rPr>
        <w:tab/>
      </w:r>
      <w:r w:rsidRPr="00462F2B">
        <w:t xml:space="preserve">www.continental-press.com </w:t>
      </w:r>
    </w:p>
    <w:p w14:paraId="23BF3278" w14:textId="3F3C2A05" w:rsidR="00840836" w:rsidRPr="00462F2B" w:rsidRDefault="001B5139" w:rsidP="00840836">
      <w:pPr>
        <w:pStyle w:val="06-Contact"/>
        <w:rPr>
          <w:b/>
        </w:rPr>
      </w:pPr>
      <w:r w:rsidRPr="00462F2B">
        <w:rPr>
          <w:b/>
        </w:rPr>
        <w:t>Media center:</w:t>
      </w:r>
      <w:r w:rsidRPr="00462F2B">
        <w:rPr>
          <w:b/>
        </w:rPr>
        <w:tab/>
      </w:r>
      <w:r w:rsidR="0010768B" w:rsidRPr="0010768B">
        <w:rPr>
          <w:bCs/>
        </w:rPr>
        <w:t>www.</w:t>
      </w:r>
      <w:r w:rsidRPr="00462F2B">
        <w:t>continental.com/media-center</w:t>
      </w:r>
    </w:p>
    <w:p w14:paraId="0F0B619B" w14:textId="41A9EB47" w:rsidR="00B50164" w:rsidRPr="00462F2B" w:rsidRDefault="00E170FA" w:rsidP="00E170FA">
      <w:pPr>
        <w:pStyle w:val="06-Contact"/>
      </w:pPr>
      <w:r w:rsidRPr="00462F2B">
        <w:rPr>
          <w:b/>
        </w:rPr>
        <w:t xml:space="preserve">Web: </w:t>
      </w:r>
      <w:r w:rsidRPr="00462F2B">
        <w:rPr>
          <w:b/>
        </w:rPr>
        <w:tab/>
      </w:r>
      <w:r w:rsidRPr="00462F2B">
        <w:t>www.continental-industry.com</w:t>
      </w:r>
    </w:p>
    <w:p w14:paraId="196CB6F2" w14:textId="77777777" w:rsidR="00897B37" w:rsidRDefault="00897B37" w:rsidP="00897B37">
      <w:pPr>
        <w:pStyle w:val="08-SubheadContact"/>
        <w:spacing w:line="276" w:lineRule="auto"/>
      </w:pPr>
    </w:p>
    <w:p w14:paraId="1D3429E7" w14:textId="6B28DB29" w:rsidR="00897B37" w:rsidRDefault="00897B37" w:rsidP="00897B37">
      <w:pPr>
        <w:pStyle w:val="08-SubheadContact"/>
        <w:spacing w:line="276" w:lineRule="auto"/>
      </w:pPr>
      <w:r w:rsidRPr="00462F2B">
        <w:t>Pictures/captions</w:t>
      </w:r>
    </w:p>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45"/>
        <w:gridCol w:w="5379"/>
      </w:tblGrid>
      <w:tr w:rsidR="00897B37" w14:paraId="3E3C2DB5" w14:textId="77777777" w:rsidTr="00250ED6">
        <w:tc>
          <w:tcPr>
            <w:tcW w:w="3845" w:type="dxa"/>
          </w:tcPr>
          <w:p w14:paraId="7538417B" w14:textId="77777777" w:rsidR="00897B37" w:rsidRDefault="00897B37" w:rsidP="00250ED6">
            <w:pPr>
              <w:pStyle w:val="KeinLeerraum"/>
              <w:rPr>
                <w:lang w:eastAsia="de-DE"/>
              </w:rPr>
            </w:pPr>
            <w:r>
              <w:rPr>
                <w:noProof/>
              </w:rPr>
              <w:drawing>
                <wp:inline distT="0" distB="0" distL="0" distR="0" wp14:anchorId="742FFA9D" wp14:editId="6FAE5018">
                  <wp:extent cx="2160000" cy="1558800"/>
                  <wp:effectExtent l="0" t="0" r="0" b="3810"/>
                  <wp:docPr id="20" name="Grafik 20" descr="Ein Bild, das draußen, Sand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Grafik 20" descr="Ein Bild, das draußen, Sand enthält.&#10;&#10;Automatisch generierte Beschreibung"/>
                          <pic:cNvPicPr/>
                        </pic:nvPicPr>
                        <pic:blipFill>
                          <a:blip r:embed="rId16" cstate="print">
                            <a:extLst>
                              <a:ext uri="{28A0092B-C50C-407E-A947-70E740481C1C}">
                                <a14:useLocalDpi xmlns:a14="http://schemas.microsoft.com/office/drawing/2010/main" val="0"/>
                              </a:ext>
                            </a:extLst>
                          </a:blip>
                          <a:stretch>
                            <a:fillRect/>
                          </a:stretch>
                        </pic:blipFill>
                        <pic:spPr>
                          <a:xfrm>
                            <a:off x="0" y="0"/>
                            <a:ext cx="2160000" cy="1558800"/>
                          </a:xfrm>
                          <a:prstGeom prst="rect">
                            <a:avLst/>
                          </a:prstGeom>
                        </pic:spPr>
                      </pic:pic>
                    </a:graphicData>
                  </a:graphic>
                </wp:inline>
              </w:drawing>
            </w:r>
          </w:p>
          <w:p w14:paraId="0A34FF3A" w14:textId="77777777" w:rsidR="00897B37" w:rsidRDefault="00897B37" w:rsidP="00250ED6">
            <w:pPr>
              <w:pStyle w:val="KeinLeerraum"/>
              <w:rPr>
                <w:noProof/>
              </w:rPr>
            </w:pPr>
            <w:r w:rsidRPr="0011786B">
              <w:rPr>
                <w:noProof/>
              </w:rPr>
              <w:t>Continental_PP_</w:t>
            </w:r>
            <w:r>
              <w:rPr>
                <w:noProof/>
              </w:rPr>
              <w:t>EquipHotel</w:t>
            </w:r>
            <w:r w:rsidRPr="0011786B">
              <w:rPr>
                <w:noProof/>
              </w:rPr>
              <w:t>_</w:t>
            </w:r>
            <w:r>
              <w:rPr>
                <w:noProof/>
              </w:rPr>
              <w:br/>
              <w:t>skai_VyP_Coffee</w:t>
            </w:r>
          </w:p>
          <w:p w14:paraId="2E300B25" w14:textId="77777777" w:rsidR="00897B37" w:rsidRDefault="00897B37" w:rsidP="00250ED6">
            <w:pPr>
              <w:pStyle w:val="KeinLeerraum"/>
              <w:rPr>
                <w:lang w:eastAsia="de-DE"/>
              </w:rPr>
            </w:pPr>
          </w:p>
        </w:tc>
        <w:tc>
          <w:tcPr>
            <w:tcW w:w="5379" w:type="dxa"/>
          </w:tcPr>
          <w:p w14:paraId="5DB9381B" w14:textId="77777777" w:rsidR="00897B37" w:rsidRPr="00462F2B" w:rsidRDefault="00897B37" w:rsidP="00897B37">
            <w:pPr>
              <w:pStyle w:val="03-Text"/>
            </w:pPr>
            <w:r w:rsidRPr="00462F2B">
              <w:t>The breathable upholstery fabric skai VyP Coffee contains coffee grounds – a sustainable raw material.</w:t>
            </w:r>
          </w:p>
          <w:p w14:paraId="29B5CB12" w14:textId="13FF81F2" w:rsidR="00897B37" w:rsidRPr="00FD360A" w:rsidRDefault="00897B37" w:rsidP="00897B37">
            <w:pPr>
              <w:pStyle w:val="03-Text"/>
            </w:pPr>
            <w:r w:rsidRPr="00462F2B">
              <w:t>Photo: Continental</w:t>
            </w:r>
            <w:r w:rsidRPr="00FD360A">
              <w:t xml:space="preserve"> </w:t>
            </w:r>
          </w:p>
        </w:tc>
      </w:tr>
      <w:tr w:rsidR="00897B37" w14:paraId="4E40F78D" w14:textId="77777777" w:rsidTr="00250ED6">
        <w:tc>
          <w:tcPr>
            <w:tcW w:w="3845" w:type="dxa"/>
          </w:tcPr>
          <w:p w14:paraId="25B24D20" w14:textId="77777777" w:rsidR="00897B37" w:rsidRDefault="00897B37" w:rsidP="00250ED6">
            <w:pPr>
              <w:pStyle w:val="KeinLeerraum"/>
              <w:rPr>
                <w:lang w:eastAsia="de-DE"/>
              </w:rPr>
            </w:pPr>
            <w:r w:rsidRPr="007B4330">
              <w:rPr>
                <w:noProof/>
              </w:rPr>
              <w:drawing>
                <wp:inline distT="0" distB="0" distL="0" distR="0" wp14:anchorId="0D439AB0" wp14:editId="7592100D">
                  <wp:extent cx="2160000" cy="1558800"/>
                  <wp:effectExtent l="0" t="0" r="0" b="3810"/>
                  <wp:docPr id="13" name="Grafik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Grafik 13"/>
                          <pic:cNvPicPr/>
                        </pic:nvPicPr>
                        <pic:blipFill>
                          <a:blip r:embed="rId17" cstate="print">
                            <a:extLst>
                              <a:ext uri="{28A0092B-C50C-407E-A947-70E740481C1C}">
                                <a14:useLocalDpi xmlns:a14="http://schemas.microsoft.com/office/drawing/2010/main" val="0"/>
                              </a:ext>
                            </a:extLst>
                          </a:blip>
                          <a:stretch>
                            <a:fillRect/>
                          </a:stretch>
                        </pic:blipFill>
                        <pic:spPr>
                          <a:xfrm>
                            <a:off x="0" y="0"/>
                            <a:ext cx="2160000" cy="1558800"/>
                          </a:xfrm>
                          <a:prstGeom prst="rect">
                            <a:avLst/>
                          </a:prstGeom>
                        </pic:spPr>
                      </pic:pic>
                    </a:graphicData>
                  </a:graphic>
                </wp:inline>
              </w:drawing>
            </w:r>
          </w:p>
          <w:p w14:paraId="44458C55" w14:textId="77777777" w:rsidR="00897B37" w:rsidRPr="005C7A89" w:rsidRDefault="00897B37" w:rsidP="00250ED6">
            <w:pPr>
              <w:pStyle w:val="KeinLeerraum"/>
            </w:pPr>
            <w:proofErr w:type="spellStart"/>
            <w:r w:rsidRPr="00993EC5">
              <w:t>Continental_PP_</w:t>
            </w:r>
            <w:r>
              <w:t>E</w:t>
            </w:r>
            <w:r w:rsidRPr="005C7A89">
              <w:t>quipHotel</w:t>
            </w:r>
            <w:proofErr w:type="spellEnd"/>
            <w:r w:rsidRPr="005C7A89">
              <w:t>_</w:t>
            </w:r>
            <w:r>
              <w:br/>
            </w:r>
            <w:proofErr w:type="spellStart"/>
            <w:r>
              <w:t>skai_</w:t>
            </w:r>
            <w:r w:rsidRPr="005C7A89">
              <w:t>Evida</w:t>
            </w:r>
            <w:r>
              <w:t>_</w:t>
            </w:r>
            <w:r w:rsidRPr="005C7A89">
              <w:t>F</w:t>
            </w:r>
            <w:r>
              <w:t>arbrange</w:t>
            </w:r>
            <w:proofErr w:type="spellEnd"/>
          </w:p>
          <w:p w14:paraId="3B256C33" w14:textId="77777777" w:rsidR="00897B37" w:rsidRDefault="00897B37" w:rsidP="00250ED6">
            <w:pPr>
              <w:pStyle w:val="KeinLeerraum"/>
              <w:rPr>
                <w:lang w:eastAsia="de-DE"/>
              </w:rPr>
            </w:pPr>
          </w:p>
        </w:tc>
        <w:tc>
          <w:tcPr>
            <w:tcW w:w="5379" w:type="dxa"/>
          </w:tcPr>
          <w:p w14:paraId="5C7A561F" w14:textId="77777777" w:rsidR="00897B37" w:rsidRPr="00462F2B" w:rsidRDefault="00897B37" w:rsidP="00897B37">
            <w:pPr>
              <w:pStyle w:val="03-Text"/>
            </w:pPr>
            <w:r w:rsidRPr="00462F2B">
              <w:t xml:space="preserve">The sustainable organic/artificial leather skai </w:t>
            </w:r>
            <w:proofErr w:type="spellStart"/>
            <w:r w:rsidRPr="00462F2B">
              <w:t>Evida</w:t>
            </w:r>
            <w:proofErr w:type="spellEnd"/>
            <w:r w:rsidRPr="00462F2B">
              <w:t xml:space="preserve"> allows designers to make their mark with color too.</w:t>
            </w:r>
          </w:p>
          <w:p w14:paraId="21477ADB" w14:textId="5C46BD2D" w:rsidR="00897B37" w:rsidRPr="00FD360A" w:rsidRDefault="00897B37" w:rsidP="00897B37">
            <w:pPr>
              <w:pStyle w:val="03-Text"/>
            </w:pPr>
            <w:r w:rsidRPr="00462F2B">
              <w:t>Photo: Continental</w:t>
            </w:r>
          </w:p>
        </w:tc>
      </w:tr>
      <w:tr w:rsidR="00897B37" w14:paraId="0BBA1B2A" w14:textId="77777777" w:rsidTr="00250ED6">
        <w:tc>
          <w:tcPr>
            <w:tcW w:w="3845" w:type="dxa"/>
          </w:tcPr>
          <w:p w14:paraId="2D65CDD1" w14:textId="77777777" w:rsidR="00897B37" w:rsidRDefault="00897B37" w:rsidP="00250ED6">
            <w:pPr>
              <w:pStyle w:val="KeinLeerraum"/>
              <w:rPr>
                <w:lang w:eastAsia="de-DE"/>
              </w:rPr>
            </w:pPr>
            <w:r w:rsidRPr="007B4330">
              <w:rPr>
                <w:noProof/>
              </w:rPr>
              <w:lastRenderedPageBreak/>
              <w:drawing>
                <wp:inline distT="0" distB="0" distL="0" distR="0" wp14:anchorId="7F7EB2D0" wp14:editId="3A9ECB93">
                  <wp:extent cx="2160000" cy="1558800"/>
                  <wp:effectExtent l="0" t="0" r="0" b="3810"/>
                  <wp:docPr id="8" name="Grafik 8" descr="Ein Bild, das drinnen, Fenster, grün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Grafik 8" descr="Ein Bild, das drinnen, Fenster, grün enthält.&#10;&#10;Automatisch generierte Beschreibung"/>
                          <pic:cNvPicPr/>
                        </pic:nvPicPr>
                        <pic:blipFill>
                          <a:blip r:embed="rId18" cstate="print">
                            <a:extLst>
                              <a:ext uri="{28A0092B-C50C-407E-A947-70E740481C1C}">
                                <a14:useLocalDpi xmlns:a14="http://schemas.microsoft.com/office/drawing/2010/main" val="0"/>
                              </a:ext>
                            </a:extLst>
                          </a:blip>
                          <a:stretch>
                            <a:fillRect/>
                          </a:stretch>
                        </pic:blipFill>
                        <pic:spPr>
                          <a:xfrm>
                            <a:off x="0" y="0"/>
                            <a:ext cx="2160000" cy="1558800"/>
                          </a:xfrm>
                          <a:prstGeom prst="rect">
                            <a:avLst/>
                          </a:prstGeom>
                        </pic:spPr>
                      </pic:pic>
                    </a:graphicData>
                  </a:graphic>
                </wp:inline>
              </w:drawing>
            </w:r>
          </w:p>
          <w:p w14:paraId="35958C7D" w14:textId="77777777" w:rsidR="00897B37" w:rsidRDefault="00897B37" w:rsidP="00250ED6">
            <w:pPr>
              <w:pStyle w:val="KeinLeerraum"/>
              <w:rPr>
                <w:noProof/>
              </w:rPr>
            </w:pPr>
            <w:r>
              <w:rPr>
                <w:noProof/>
              </w:rPr>
              <w:t>Continental_PP_EquipHotel_</w:t>
            </w:r>
            <w:r>
              <w:rPr>
                <w:noProof/>
              </w:rPr>
              <w:br/>
              <w:t>skai_Evida</w:t>
            </w:r>
          </w:p>
          <w:p w14:paraId="453B6EC7" w14:textId="77777777" w:rsidR="00897B37" w:rsidRDefault="00897B37" w:rsidP="00250ED6">
            <w:pPr>
              <w:pStyle w:val="KeinLeerraum"/>
              <w:rPr>
                <w:lang w:eastAsia="de-DE"/>
              </w:rPr>
            </w:pPr>
          </w:p>
        </w:tc>
        <w:tc>
          <w:tcPr>
            <w:tcW w:w="5379" w:type="dxa"/>
          </w:tcPr>
          <w:p w14:paraId="42286376" w14:textId="77777777" w:rsidR="00897B37" w:rsidRPr="00462F2B" w:rsidRDefault="00897B37" w:rsidP="00897B37">
            <w:pPr>
              <w:pStyle w:val="03-Text"/>
              <w:rPr>
                <w:rFonts w:cs="Arial"/>
              </w:rPr>
            </w:pPr>
            <w:r w:rsidRPr="00462F2B">
              <w:t xml:space="preserve">skai </w:t>
            </w:r>
            <w:proofErr w:type="spellStart"/>
            <w:r w:rsidRPr="00462F2B">
              <w:t>Evida</w:t>
            </w:r>
            <w:proofErr w:type="spellEnd"/>
            <w:r w:rsidRPr="00462F2B">
              <w:t xml:space="preserve"> boasts impressive sustainability and style – without compromising on comfort.</w:t>
            </w:r>
          </w:p>
          <w:p w14:paraId="1BC911BC" w14:textId="227C8793" w:rsidR="00897B37" w:rsidRPr="00FD360A" w:rsidRDefault="00897B37" w:rsidP="00897B37">
            <w:pPr>
              <w:pStyle w:val="03-Text"/>
            </w:pPr>
            <w:r w:rsidRPr="00462F2B">
              <w:t>Photo: Continental</w:t>
            </w:r>
          </w:p>
        </w:tc>
      </w:tr>
      <w:tr w:rsidR="00897B37" w14:paraId="3AD2D197" w14:textId="77777777" w:rsidTr="00250ED6">
        <w:tc>
          <w:tcPr>
            <w:tcW w:w="3845" w:type="dxa"/>
          </w:tcPr>
          <w:p w14:paraId="7DB0C0C4" w14:textId="77777777" w:rsidR="00897B37" w:rsidRDefault="00897B37" w:rsidP="00250ED6">
            <w:pPr>
              <w:pStyle w:val="KeinLeerraum"/>
              <w:rPr>
                <w:lang w:eastAsia="de-DE"/>
              </w:rPr>
            </w:pPr>
            <w:r>
              <w:rPr>
                <w:noProof/>
              </w:rPr>
              <w:drawing>
                <wp:inline distT="0" distB="0" distL="0" distR="0" wp14:anchorId="78F4A389" wp14:editId="5C32B681">
                  <wp:extent cx="2160000" cy="1558800"/>
                  <wp:effectExtent l="0" t="0" r="0" b="3810"/>
                  <wp:docPr id="21" name="Grafik 21" descr="Ein Bild, das drinnen, Boden, Decke, Wand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Grafik 21" descr="Ein Bild, das drinnen, Boden, Decke, Wand enthält.&#10;&#10;Automatisch generierte Beschreibung"/>
                          <pic:cNvPicPr/>
                        </pic:nvPicPr>
                        <pic:blipFill>
                          <a:blip r:embed="rId19" cstate="print">
                            <a:extLst>
                              <a:ext uri="{28A0092B-C50C-407E-A947-70E740481C1C}">
                                <a14:useLocalDpi xmlns:a14="http://schemas.microsoft.com/office/drawing/2010/main" val="0"/>
                              </a:ext>
                            </a:extLst>
                          </a:blip>
                          <a:stretch>
                            <a:fillRect/>
                          </a:stretch>
                        </pic:blipFill>
                        <pic:spPr>
                          <a:xfrm>
                            <a:off x="0" y="0"/>
                            <a:ext cx="2160000" cy="1558800"/>
                          </a:xfrm>
                          <a:prstGeom prst="rect">
                            <a:avLst/>
                          </a:prstGeom>
                        </pic:spPr>
                      </pic:pic>
                    </a:graphicData>
                  </a:graphic>
                </wp:inline>
              </w:drawing>
            </w:r>
          </w:p>
          <w:p w14:paraId="00E02D59" w14:textId="77777777" w:rsidR="00897B37" w:rsidRPr="00F77737" w:rsidRDefault="00897B37" w:rsidP="00250ED6">
            <w:pPr>
              <w:pStyle w:val="KeinLeerraum"/>
            </w:pPr>
            <w:proofErr w:type="spellStart"/>
            <w:r w:rsidRPr="00993EC5">
              <w:t>Continental_PP_</w:t>
            </w:r>
            <w:r>
              <w:t>E</w:t>
            </w:r>
            <w:r w:rsidRPr="00F77737">
              <w:t>quipHotel</w:t>
            </w:r>
            <w:proofErr w:type="spellEnd"/>
            <w:r w:rsidRPr="00F77737">
              <w:t>_</w:t>
            </w:r>
            <w:r>
              <w:br/>
            </w:r>
            <w:proofErr w:type="spellStart"/>
            <w:r>
              <w:t>skai_</w:t>
            </w:r>
            <w:r w:rsidRPr="00F77737">
              <w:t>Parotega</w:t>
            </w:r>
            <w:r>
              <w:t>_</w:t>
            </w:r>
            <w:r w:rsidRPr="00F77737">
              <w:t>N</w:t>
            </w:r>
            <w:r>
              <w:t>F</w:t>
            </w:r>
            <w:proofErr w:type="spellEnd"/>
          </w:p>
          <w:p w14:paraId="33385279" w14:textId="77777777" w:rsidR="00897B37" w:rsidRPr="007B4330" w:rsidRDefault="00897B37" w:rsidP="00250ED6">
            <w:pPr>
              <w:pStyle w:val="KeinLeerraum"/>
              <w:rPr>
                <w:noProof/>
              </w:rPr>
            </w:pPr>
          </w:p>
        </w:tc>
        <w:tc>
          <w:tcPr>
            <w:tcW w:w="5379" w:type="dxa"/>
          </w:tcPr>
          <w:p w14:paraId="02C092C8" w14:textId="77777777" w:rsidR="00897B37" w:rsidRPr="00462F2B" w:rsidRDefault="00897B37" w:rsidP="00897B37">
            <w:pPr>
              <w:pStyle w:val="03-Text"/>
            </w:pPr>
            <w:r w:rsidRPr="00462F2B">
              <w:t xml:space="preserve">The high-quality upholstery material skai </w:t>
            </w:r>
            <w:proofErr w:type="spellStart"/>
            <w:r w:rsidRPr="00462F2B">
              <w:t>Parotega</w:t>
            </w:r>
            <w:proofErr w:type="spellEnd"/>
            <w:r w:rsidRPr="00462F2B">
              <w:t xml:space="preserve"> NF with classic leather grain meets the strict B1 flame retardancy standard.</w:t>
            </w:r>
          </w:p>
          <w:p w14:paraId="0987D3BE" w14:textId="30CBAECA" w:rsidR="00897B37" w:rsidRDefault="00897B37" w:rsidP="00897B37">
            <w:pPr>
              <w:pStyle w:val="03-Text"/>
              <w:rPr>
                <w:rFonts w:cs="Arial"/>
                <w:noProof/>
              </w:rPr>
            </w:pPr>
            <w:proofErr w:type="spellStart"/>
            <w:r w:rsidRPr="00171987">
              <w:rPr>
                <w:lang w:val="de-DE"/>
              </w:rPr>
              <w:t>Photo</w:t>
            </w:r>
            <w:proofErr w:type="spellEnd"/>
            <w:r w:rsidRPr="00171987">
              <w:rPr>
                <w:lang w:val="de-DE"/>
              </w:rPr>
              <w:t xml:space="preserve">: </w:t>
            </w:r>
            <w:r w:rsidRPr="00171987">
              <w:rPr>
                <w:color w:val="000000"/>
                <w:lang w:val="de-DE"/>
              </w:rPr>
              <w:t xml:space="preserve">100% </w:t>
            </w:r>
            <w:proofErr w:type="spellStart"/>
            <w:r w:rsidRPr="00171987">
              <w:rPr>
                <w:color w:val="000000"/>
                <w:lang w:val="de-DE"/>
              </w:rPr>
              <w:t>interior</w:t>
            </w:r>
            <w:proofErr w:type="spellEnd"/>
            <w:r w:rsidRPr="00171987">
              <w:rPr>
                <w:color w:val="000000"/>
                <w:lang w:val="de-DE"/>
              </w:rPr>
              <w:t xml:space="preserve"> Sylvia Leydecker; </w:t>
            </w:r>
            <w:proofErr w:type="spellStart"/>
            <w:r w:rsidRPr="00171987">
              <w:rPr>
                <w:color w:val="000000"/>
                <w:lang w:val="de-DE"/>
              </w:rPr>
              <w:t>photographer</w:t>
            </w:r>
            <w:proofErr w:type="spellEnd"/>
            <w:r w:rsidRPr="00171987">
              <w:rPr>
                <w:color w:val="000000"/>
                <w:lang w:val="de-DE"/>
              </w:rPr>
              <w:t>: Karin Hessmann</w:t>
            </w:r>
          </w:p>
        </w:tc>
      </w:tr>
      <w:tr w:rsidR="00897B37" w14:paraId="46CA4141" w14:textId="77777777" w:rsidTr="00250ED6">
        <w:tc>
          <w:tcPr>
            <w:tcW w:w="3845" w:type="dxa"/>
          </w:tcPr>
          <w:p w14:paraId="44BF5A78" w14:textId="77777777" w:rsidR="00897B37" w:rsidRDefault="00897B37" w:rsidP="00250ED6">
            <w:pPr>
              <w:pStyle w:val="KeinLeerraum"/>
              <w:rPr>
                <w:lang w:eastAsia="de-DE"/>
              </w:rPr>
            </w:pPr>
            <w:r>
              <w:rPr>
                <w:noProof/>
              </w:rPr>
              <w:drawing>
                <wp:inline distT="0" distB="0" distL="0" distR="0" wp14:anchorId="209056E5" wp14:editId="5C625579">
                  <wp:extent cx="2160000" cy="1558800"/>
                  <wp:effectExtent l="0" t="0" r="0" b="3810"/>
                  <wp:docPr id="22" name="Grafik 22" descr="Ein Bild, das Boden, Tisch, Wand, drinnen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Grafik 22" descr="Ein Bild, das Boden, Tisch, Wand, drinnen enthält.&#10;&#10;Automatisch generierte Beschreibung"/>
                          <pic:cNvPicPr/>
                        </pic:nvPicPr>
                        <pic:blipFill>
                          <a:blip r:embed="rId20" cstate="print">
                            <a:extLst>
                              <a:ext uri="{28A0092B-C50C-407E-A947-70E740481C1C}">
                                <a14:useLocalDpi xmlns:a14="http://schemas.microsoft.com/office/drawing/2010/main" val="0"/>
                              </a:ext>
                            </a:extLst>
                          </a:blip>
                          <a:stretch>
                            <a:fillRect/>
                          </a:stretch>
                        </pic:blipFill>
                        <pic:spPr>
                          <a:xfrm>
                            <a:off x="0" y="0"/>
                            <a:ext cx="2160000" cy="1558800"/>
                          </a:xfrm>
                          <a:prstGeom prst="rect">
                            <a:avLst/>
                          </a:prstGeom>
                        </pic:spPr>
                      </pic:pic>
                    </a:graphicData>
                  </a:graphic>
                </wp:inline>
              </w:drawing>
            </w:r>
          </w:p>
          <w:p w14:paraId="7BFE9032" w14:textId="77777777" w:rsidR="00897B37" w:rsidRPr="009B021B" w:rsidRDefault="00897B37" w:rsidP="00250ED6">
            <w:pPr>
              <w:pStyle w:val="KeinLeerraum"/>
              <w:rPr>
                <w:lang w:val="es-ES"/>
              </w:rPr>
            </w:pPr>
            <w:proofErr w:type="spellStart"/>
            <w:r w:rsidRPr="009B021B">
              <w:rPr>
                <w:lang w:val="es-ES"/>
              </w:rPr>
              <w:t>Continental_PP_EquipHotel</w:t>
            </w:r>
            <w:proofErr w:type="spellEnd"/>
            <w:r w:rsidRPr="009B021B">
              <w:rPr>
                <w:lang w:val="es-ES"/>
              </w:rPr>
              <w:t>_</w:t>
            </w:r>
            <w:r>
              <w:rPr>
                <w:lang w:val="es-ES"/>
              </w:rPr>
              <w:br/>
              <w:t>skai_</w:t>
            </w:r>
            <w:r w:rsidRPr="009B021B">
              <w:rPr>
                <w:lang w:val="es-ES"/>
              </w:rPr>
              <w:t>Parotega_NF_2</w:t>
            </w:r>
          </w:p>
          <w:p w14:paraId="6FEECFDD" w14:textId="77777777" w:rsidR="00897B37" w:rsidRDefault="00897B37" w:rsidP="00250ED6">
            <w:pPr>
              <w:pStyle w:val="KeinLeerraum"/>
              <w:rPr>
                <w:noProof/>
              </w:rPr>
            </w:pPr>
          </w:p>
        </w:tc>
        <w:tc>
          <w:tcPr>
            <w:tcW w:w="5379" w:type="dxa"/>
          </w:tcPr>
          <w:p w14:paraId="60458200" w14:textId="77777777" w:rsidR="00897B37" w:rsidRPr="00462F2B" w:rsidRDefault="00897B37" w:rsidP="00897B37">
            <w:pPr>
              <w:pStyle w:val="03-Text"/>
            </w:pPr>
            <w:r w:rsidRPr="00462F2B">
              <w:t xml:space="preserve">Thanks to its innovative </w:t>
            </w:r>
            <w:proofErr w:type="spellStart"/>
            <w:r w:rsidRPr="00462F2B">
              <w:t>staynu</w:t>
            </w:r>
            <w:proofErr w:type="spellEnd"/>
            <w:r w:rsidRPr="00462F2B">
              <w:t xml:space="preserve"> finish, skai </w:t>
            </w:r>
            <w:proofErr w:type="spellStart"/>
            <w:r w:rsidRPr="00462F2B">
              <w:t>Parotega</w:t>
            </w:r>
            <w:proofErr w:type="spellEnd"/>
            <w:r w:rsidRPr="00462F2B">
              <w:t xml:space="preserve"> NF is extremely resistant to stains and very easy to clean.</w:t>
            </w:r>
          </w:p>
          <w:p w14:paraId="7255206F" w14:textId="65992D8A" w:rsidR="00897B37" w:rsidRDefault="00897B37" w:rsidP="00897B37">
            <w:pPr>
              <w:pStyle w:val="03-Text"/>
              <w:rPr>
                <w:rFonts w:cs="Arial"/>
                <w:noProof/>
              </w:rPr>
            </w:pPr>
            <w:r w:rsidRPr="00462F2B">
              <w:t>Photo: Continental</w:t>
            </w:r>
          </w:p>
        </w:tc>
      </w:tr>
      <w:tr w:rsidR="00897B37" w14:paraId="2CAFED51" w14:textId="77777777" w:rsidTr="00250ED6">
        <w:tc>
          <w:tcPr>
            <w:tcW w:w="3845" w:type="dxa"/>
          </w:tcPr>
          <w:p w14:paraId="58362910" w14:textId="77777777" w:rsidR="00897B37" w:rsidRDefault="00897B37" w:rsidP="00250ED6">
            <w:pPr>
              <w:pStyle w:val="KeinLeerraum"/>
              <w:keepNext/>
            </w:pPr>
            <w:r>
              <w:rPr>
                <w:noProof/>
                <w:sz w:val="16"/>
                <w:szCs w:val="16"/>
              </w:rPr>
              <w:lastRenderedPageBreak/>
              <w:drawing>
                <wp:inline distT="0" distB="0" distL="0" distR="0" wp14:anchorId="4375EB55" wp14:editId="1DD1F6B2">
                  <wp:extent cx="2160000" cy="1558800"/>
                  <wp:effectExtent l="0" t="0" r="0" b="3810"/>
                  <wp:docPr id="23" name="Grafik 23" descr="Ein Bild, das Person, Frau, lächelnd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Grafik 23" descr="Ein Bild, das Person, Frau, lächelnd enthält.&#10;&#10;Automatisch generierte Beschreibung"/>
                          <pic:cNvPicPr/>
                        </pic:nvPicPr>
                        <pic:blipFill>
                          <a:blip r:embed="rId21" cstate="print">
                            <a:extLst>
                              <a:ext uri="{28A0092B-C50C-407E-A947-70E740481C1C}">
                                <a14:useLocalDpi xmlns:a14="http://schemas.microsoft.com/office/drawing/2010/main" val="0"/>
                              </a:ext>
                            </a:extLst>
                          </a:blip>
                          <a:stretch>
                            <a:fillRect/>
                          </a:stretch>
                        </pic:blipFill>
                        <pic:spPr>
                          <a:xfrm>
                            <a:off x="0" y="0"/>
                            <a:ext cx="2160000" cy="1558800"/>
                          </a:xfrm>
                          <a:prstGeom prst="rect">
                            <a:avLst/>
                          </a:prstGeom>
                        </pic:spPr>
                      </pic:pic>
                    </a:graphicData>
                  </a:graphic>
                </wp:inline>
              </w:drawing>
            </w:r>
          </w:p>
          <w:p w14:paraId="30D22B79" w14:textId="77777777" w:rsidR="00897B37" w:rsidRDefault="00897B37" w:rsidP="00250ED6">
            <w:pPr>
              <w:pStyle w:val="KeinLeerraum"/>
              <w:rPr>
                <w:noProof/>
              </w:rPr>
            </w:pPr>
            <w:r>
              <w:rPr>
                <w:noProof/>
              </w:rPr>
              <w:t>Continental_PP_</w:t>
            </w:r>
            <w:r>
              <w:rPr>
                <w:noProof/>
              </w:rPr>
              <w:br/>
            </w:r>
            <w:proofErr w:type="spellStart"/>
            <w:r w:rsidRPr="00481BC1">
              <w:t>Christelle</w:t>
            </w:r>
            <w:r>
              <w:t>_</w:t>
            </w:r>
            <w:r w:rsidRPr="00481BC1">
              <w:t>Perico</w:t>
            </w:r>
            <w:proofErr w:type="spellEnd"/>
            <w:r w:rsidRPr="00481BC1">
              <w:t>-Darras</w:t>
            </w:r>
          </w:p>
        </w:tc>
        <w:tc>
          <w:tcPr>
            <w:tcW w:w="5379" w:type="dxa"/>
          </w:tcPr>
          <w:p w14:paraId="591ED7AA" w14:textId="77777777" w:rsidR="00897B37" w:rsidRPr="00462F2B" w:rsidRDefault="00897B37" w:rsidP="00897B37">
            <w:pPr>
              <w:pStyle w:val="03-Text"/>
            </w:pPr>
            <w:r w:rsidRPr="00462F2B">
              <w:t xml:space="preserve">Christelle </w:t>
            </w:r>
            <w:proofErr w:type="spellStart"/>
            <w:r w:rsidRPr="00462F2B">
              <w:t>Perico</w:t>
            </w:r>
            <w:proofErr w:type="spellEnd"/>
            <w:r w:rsidRPr="00462F2B">
              <w:t xml:space="preserve">-Darras is the Continental surface specialist responsible for upholstery materials for the hospitality, </w:t>
            </w:r>
            <w:proofErr w:type="gramStart"/>
            <w:r w:rsidRPr="00462F2B">
              <w:t>healthcare</w:t>
            </w:r>
            <w:proofErr w:type="gramEnd"/>
            <w:r w:rsidRPr="00462F2B">
              <w:t xml:space="preserve"> and public areas sector.</w:t>
            </w:r>
          </w:p>
          <w:p w14:paraId="1E83430C" w14:textId="0F448B4C" w:rsidR="00897B37" w:rsidRPr="0077614B" w:rsidRDefault="00897B37" w:rsidP="00897B37">
            <w:pPr>
              <w:pStyle w:val="03-Text"/>
              <w:rPr>
                <w:rFonts w:cs="Arial"/>
                <w:noProof/>
              </w:rPr>
            </w:pPr>
            <w:r w:rsidRPr="00462F2B">
              <w:t>Photo: Continental</w:t>
            </w:r>
          </w:p>
        </w:tc>
      </w:tr>
    </w:tbl>
    <w:p w14:paraId="152B687A" w14:textId="77777777" w:rsidR="003B02BB" w:rsidRPr="00462F2B" w:rsidRDefault="003B02BB" w:rsidP="003B02BB">
      <w:pPr>
        <w:rPr>
          <w:lang w:eastAsia="de-DE"/>
        </w:rPr>
      </w:pPr>
    </w:p>
    <w:sectPr w:rsidR="003B02BB" w:rsidRPr="00462F2B" w:rsidSect="00FA43D0">
      <w:type w:val="continuous"/>
      <w:pgSz w:w="11906" w:h="16838" w:code="9"/>
      <w:pgMar w:top="2835" w:right="851" w:bottom="1134" w:left="1418" w:header="709" w:footer="454"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2CDE3EE" w14:textId="77777777" w:rsidR="00BB0CA6" w:rsidRDefault="00BB0CA6">
      <w:pPr>
        <w:spacing w:after="0" w:line="240" w:lineRule="auto"/>
      </w:pPr>
      <w:r>
        <w:separator/>
      </w:r>
    </w:p>
  </w:endnote>
  <w:endnote w:type="continuationSeparator" w:id="0">
    <w:p w14:paraId="5F387A08" w14:textId="77777777" w:rsidR="00BB0CA6" w:rsidRDefault="00BB0CA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20102010804080708"/>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01F20" w14:textId="50588C6A" w:rsidR="00AB169B" w:rsidRDefault="00AB169B">
    <w:pPr>
      <w:pStyle w:val="Fuzeile"/>
    </w:pPr>
    <w:r>
      <w:rPr>
        <w:noProof/>
        <w:lang w:val="en-GB" w:eastAsia="en-GB"/>
      </w:rPr>
      <mc:AlternateContent>
        <mc:Choice Requires="wps">
          <w:drawing>
            <wp:anchor distT="0" distB="0" distL="0" distR="0" simplePos="0" relativeHeight="251678208" behindDoc="0" locked="0" layoutInCell="1" allowOverlap="1" wp14:anchorId="700FA023" wp14:editId="553218C1">
              <wp:simplePos x="635" y="635"/>
              <wp:positionH relativeFrom="column">
                <wp:align>center</wp:align>
              </wp:positionH>
              <wp:positionV relativeFrom="paragraph">
                <wp:posOffset>635</wp:posOffset>
              </wp:positionV>
              <wp:extent cx="443865" cy="443865"/>
              <wp:effectExtent l="0" t="0" r="3810" b="8890"/>
              <wp:wrapSquare wrapText="bothSides"/>
              <wp:docPr id="6" name="Textfeld 6"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9E2122B" w14:textId="00DFD085" w:rsidR="00AB169B" w:rsidRPr="00AB169B" w:rsidRDefault="00AB169B">
                          <w:pPr>
                            <w:rPr>
                              <w:rFonts w:eastAsia="Arial" w:cs="Arial"/>
                              <w:noProof/>
                              <w:color w:val="000000"/>
                              <w:sz w:val="16"/>
                              <w:szCs w:val="16"/>
                            </w:rPr>
                          </w:pPr>
                          <w:r>
                            <w:rPr>
                              <w:color w:val="000000"/>
                              <w:sz w:val="16"/>
                            </w:rPr>
                            <w:t>Internal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700FA023" id="_x0000_t202" coordsize="21600,21600" o:spt="202" path="m,l,21600r21600,l21600,xe">
              <v:stroke joinstyle="miter"/>
              <v:path gradientshapeok="t" o:connecttype="rect"/>
            </v:shapetype>
            <v:shape id="Textfeld 6" o:spid="_x0000_s1028" type="#_x0000_t202" alt="Internal" style="position:absolute;margin-left:0;margin-top:.05pt;width:34.95pt;height:34.95pt;z-index:251678208;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GXQIAAKIEAAAOAAAAZHJzL2Uyb0RvYy54bWysVE2P2jAQvVfqf7B8hwQaWBoRVgE21Upo&#10;dyWo9mwch0RybMs2JLTqf9+xk9B221PVi5nM93szw/K+rTm6MG0qKRI8GYcYMUFlXolTgr8estEC&#10;I2OJyAmXgiX4ygy+X338sGxUzKaylDxnGkESYeJGJbi0VsVBYGjJamLGUjEBxkLqmlj41Kcg16SB&#10;7DUPpmE4Dxqpc6UlZcaAdtsZ8crnLwpG7XNRGGYRTzD0Zv2r/Xt0b7BakvikiSor2rdB/qGLmlQC&#10;it5SbYkl6KyrP1LVFdXSyMKOqawDWRQVZR4DoJmE79DsS6KYxwLkGHWjyfy/tPTp8qJRlSd4jpEg&#10;NYzowFpbMJ4j0OTMUGDrUVimBeEeIph3xjqwIHUgv8/Sh2iSpdPRJsyyURTdhaPP6200mmXpdpMu&#10;7jbrh+kPR3bgo3x80CgT+/puWl7cK2jGtmvZwi45d6c3oHTV2kLX7hdIQ2CHaV5vE3SdUFBG0afF&#10;fIYRBVMvd0WHYKWN/cJkjZyQYA0L4kGRC/TUuQ4urpaQWcU56EnMxW8KAOI0HkTXoevVtsfWszkd&#10;uj/K/AqgtOxWzyiaVVB6R4x9IRp2DXDA/dhneAoumwTLXsKolPrb3/TOH1YArBg1sLsJFnBcGPFH&#10;Aavh1nwQ9CAcB0Gc642EY5jAXSrqRQjQlg9ioWX9CkeVuhpgIoJCpQTbQdzY7n7gKClLU+8Ey6yI&#10;3Ym9oi61Y8rReGhfiVY91xaG9CSHnSbxO8o7XxdpVHq2QLyfh2O147AnGw7Br1F/tO7Sfv32Xj//&#10;WlZvAAAA//8DAFBLAwQUAAYACAAAACEAhLDTKNYAAAADAQAADwAAAGRycy9kb3ducmV2LnhtbEyP&#10;wU7DMAyG70i8Q2QkbiwZh7GVptM0iQs3BkLaLWu8piJxqiTr2rfHO8HR/n99/lxvp+DFiCn3kTQs&#10;FwoEUhttT52Gr8+3pzWIXAxZ4yOhhhkzbJv7u9pUNl7pA8dD6QRDKFdGgytlqKTMrcNg8iIOSJyd&#10;Ywqm8Jg6aZO5Mjx4+azUSgbTE19wZsC9w/bncAkaXqbviEPGPR7PY5tcP6/9+6z148O0ewVRcCp/&#10;Zbjpszo07HSKF7JZeA38SLltBWerzQbEiblKgWxq+d+9+QUAAP//AwBQSwECLQAUAAYACAAAACEA&#10;toM4kv4AAADhAQAAEwAAAAAAAAAAAAAAAAAAAAAAW0NvbnRlbnRfVHlwZXNdLnhtbFBLAQItABQA&#10;BgAIAAAAIQA4/SH/1gAAAJQBAAALAAAAAAAAAAAAAAAAAC8BAABfcmVscy8ucmVsc1BLAQItABQA&#10;BgAIAAAAIQD+KYWGXQIAAKIEAAAOAAAAAAAAAAAAAAAAAC4CAABkcnMvZTJvRG9jLnhtbFBLAQIt&#10;ABQABgAIAAAAIQCEsNMo1gAAAAMBAAAPAAAAAAAAAAAAAAAAALcEAABkcnMvZG93bnJldi54bWxQ&#10;SwUGAAAAAAQABADzAAAAugUAAAAA&#10;" filled="f" stroked="f">
              <v:textbox style="mso-fit-shape-to-text:t" inset="0,0,0,0">
                <w:txbxContent>
                  <w:p w14:paraId="49E2122B" w14:textId="00DFD085" w:rsidR="00AB169B" w:rsidRPr="00AB169B" w:rsidRDefault="00AB169B">
                    <w:pPr>
                      <w:rPr>
                        <w:rFonts w:eastAsia="Arial" w:cs="Arial"/>
                        <w:noProof/>
                        <w:color w:val="000000"/>
                        <w:sz w:val="16"/>
                        <w:szCs w:val="16"/>
                      </w:rPr>
                    </w:pPr>
                    <w:r>
                      <w:rPr>
                        <w:color w:val="000000"/>
                        <w:sz w:val="16"/>
                      </w:rPr>
                      <w:t>Internal</w:t>
                    </w:r>
                  </w:p>
                </w:txbxContent>
              </v:textbox>
              <w10:wrap type="squar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D8BA46" w14:textId="7FA6C1EF" w:rsidR="00E40548" w:rsidRDefault="00AB169B" w:rsidP="00E40548">
    <w:pPr>
      <w:pStyle w:val="09-Footer"/>
      <w:shd w:val="solid" w:color="FFFFFF" w:fill="auto"/>
      <w:rPr>
        <w:noProof/>
      </w:rPr>
    </w:pPr>
    <w:r>
      <w:rPr>
        <w:noProof/>
        <w:lang w:val="en-GB" w:eastAsia="en-GB"/>
      </w:rPr>
      <mc:AlternateContent>
        <mc:Choice Requires="wps">
          <w:drawing>
            <wp:anchor distT="45720" distB="45720" distL="114300" distR="114300" simplePos="0" relativeHeight="251676160" behindDoc="0" locked="0" layoutInCell="1" allowOverlap="1" wp14:anchorId="01AA6737" wp14:editId="3B6AE5C9">
              <wp:simplePos x="0" y="0"/>
              <wp:positionH relativeFrom="margin">
                <wp:align>right</wp:align>
              </wp:positionH>
              <wp:positionV relativeFrom="paragraph">
                <wp:posOffset>14466</wp:posOffset>
              </wp:positionV>
              <wp:extent cx="405765" cy="1404620"/>
              <wp:effectExtent l="0" t="0" r="13335" b="3810"/>
              <wp:wrapSquare wrapText="bothSides"/>
              <wp:docPr id="16" name="Textfeld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5765" cy="1404620"/>
                      </a:xfrm>
                      <a:prstGeom prst="rect">
                        <a:avLst/>
                      </a:prstGeom>
                      <a:noFill/>
                      <a:ln w="9525">
                        <a:noFill/>
                        <a:miter lim="800000"/>
                        <a:headEnd/>
                        <a:tailEnd/>
                      </a:ln>
                    </wps:spPr>
                    <wps:txbx>
                      <w:txbxContent>
                        <w:p w14:paraId="388A16DC" w14:textId="77777777" w:rsidR="00E40548" w:rsidRPr="0006310A" w:rsidRDefault="005355F0" w:rsidP="00E40548">
                          <w:pPr>
                            <w:pStyle w:val="Fuzeile"/>
                            <w:tabs>
                              <w:tab w:val="right" w:pos="8280"/>
                            </w:tabs>
                            <w:ind w:right="71"/>
                            <w:jc w:val="right"/>
                            <w:rPr>
                              <w:rFonts w:cs="Arial"/>
                              <w:sz w:val="14"/>
                            </w:rPr>
                          </w:pPr>
                          <w:r w:rsidRPr="0006310A">
                            <w:rPr>
                              <w:sz w:val="18"/>
                            </w:rPr>
                            <w:fldChar w:fldCharType="begin"/>
                          </w:r>
                          <w:r w:rsidRPr="0006310A">
                            <w:rPr>
                              <w:sz w:val="18"/>
                            </w:rPr>
                            <w:instrText xml:space="preserve"> PAGE </w:instrText>
                          </w:r>
                          <w:r w:rsidRPr="0006310A">
                            <w:rPr>
                              <w:sz w:val="18"/>
                            </w:rPr>
                            <w:fldChar w:fldCharType="separate"/>
                          </w:r>
                          <w:r w:rsidR="00462F2B">
                            <w:rPr>
                              <w:noProof/>
                              <w:sz w:val="18"/>
                            </w:rPr>
                            <w:t>4</w:t>
                          </w:r>
                          <w:r w:rsidRPr="0006310A">
                            <w:rPr>
                              <w:sz w:val="18"/>
                            </w:rPr>
                            <w:fldChar w:fldCharType="end"/>
                          </w:r>
                          <w:r>
                            <w:rPr>
                              <w:sz w:val="18"/>
                            </w:rPr>
                            <w:t>/</w:t>
                          </w:r>
                          <w:r w:rsidRPr="0006310A">
                            <w:rPr>
                              <w:sz w:val="18"/>
                            </w:rPr>
                            <w:fldChar w:fldCharType="begin"/>
                          </w:r>
                          <w:r w:rsidRPr="0006310A">
                            <w:rPr>
                              <w:sz w:val="18"/>
                            </w:rPr>
                            <w:instrText xml:space="preserve"> NUMPAGES </w:instrText>
                          </w:r>
                          <w:r w:rsidRPr="0006310A">
                            <w:rPr>
                              <w:sz w:val="18"/>
                            </w:rPr>
                            <w:fldChar w:fldCharType="separate"/>
                          </w:r>
                          <w:r w:rsidR="00462F2B">
                            <w:rPr>
                              <w:noProof/>
                              <w:sz w:val="18"/>
                            </w:rPr>
                            <w:t>6</w:t>
                          </w:r>
                          <w:r w:rsidRPr="0006310A">
                            <w:rPr>
                              <w:sz w:val="18"/>
                            </w:rPr>
                            <w:fldChar w:fldCharType="end"/>
                          </w:r>
                        </w:p>
                        <w:p w14:paraId="249BCD11" w14:textId="77777777" w:rsidR="00E40548" w:rsidRPr="0006310A" w:rsidRDefault="00E40548" w:rsidP="00E40548">
                          <w:pPr>
                            <w:pStyle w:val="09-Footer"/>
                            <w:shd w:val="solid" w:color="FFFFFF" w:fill="auto"/>
                            <w:jc w:val="right"/>
                            <w:rPr>
                              <w:noProof/>
                              <w:sz w:val="10"/>
                            </w:rPr>
                          </w:pP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01AA6737" id="_x0000_t202" coordsize="21600,21600" o:spt="202" path="m,l,21600r21600,l21600,xe">
              <v:stroke joinstyle="miter"/>
              <v:path gradientshapeok="t" o:connecttype="rect"/>
            </v:shapetype>
            <v:shape id="Textfeld 2" o:spid="_x0000_s1028" type="#_x0000_t202" style="position:absolute;margin-left:-19.25pt;margin-top:1.15pt;width:31.95pt;height:110.6pt;z-index:251676160;visibility:visible;mso-wrap-style:square;mso-width-percent:0;mso-height-percent:200;mso-wrap-distance-left:9pt;mso-wrap-distance-top:3.6pt;mso-wrap-distance-right:9pt;mso-wrap-distance-bottom:3.6pt;mso-position-horizontal:right;mso-position-horizontal-relative:margin;mso-position-vertical:absolute;mso-position-vertical-relative:text;mso-width-percent:0;mso-height-percent:20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M4xBu9QEAAMQDAAAOAAAAZHJzL2Uyb0RvYy54bWysU9Fu2yAUfZ+0f0C8L3asJOuskKprl2lS&#13;&#10;103q9gEY4xgNuAxI7Ozrd8FJWq1v1fyALuB77j3nHtbXo9HkIH1QYBmdz0pKpBXQKrtj9OeP7bsr&#13;&#10;SkLktuUarGT0KAO93rx9sx5cLSvoQbfSEwSxoR4co32Mri6KIHppeJiBkxYvO/CGR9z6XdF6PiC6&#13;&#10;0UVVlqtiAN86D0KGgKd30yXdZPyukyJ+67ogI9GMYm8xrz6vTVqLzZrXO89dr8SpDf6KLgxXFote&#13;&#10;oO545GTv1Qsoo4SHAF2cCTAFdJ0SMnNANvPyHzaPPXcyc0FxgrvIFP4frHg4PLrvnsTxI4w4wEwi&#13;&#10;uHsQvwKxcNtzu5M33sPQS95i4XmSrBhcqE+pSepQhwTSDF+hxSHzfYQMNHbeJFWQJ0F0HMDxIroc&#13;&#10;IxF4uCiX71dLSgRezRflYlXlqRS8Pmc7H+JnCYakgFGPQ83o/HAfYuqG1+dfUjELW6V1Hqy2ZGD0&#13;&#10;w7Ja5oRnN0ZF9J1WhtGrMn2TExLJT7bNyZErPcVYQNsT60R0ohzHZiSqZbRKuUmEBtojyuBhshk+&#13;&#10;Cwx68H8oGdBijIbfe+4lJfqLRSmTH8+BPwfNOeBWYCqjkZIpvI3Zt4licDco8VZl9k+VTy2iVbIo&#13;&#10;J1snLz7f57+eHt/mLwAAAP//AwBQSwMEFAAGAAgAAAAhAIqDcxbdAAAACgEAAA8AAABkcnMvZG93&#13;&#10;bnJldi54bWxMj8FOwzAQRO9I/IO1SNyoQ6JWNI1ToSIu3GiBsxMviYW9TmO3NX/PcoLLSqPRzM5r&#13;&#10;ttk7ccY52kAK7hcFCKQ+GEuDgrfD890DiJg0Ge0CoYJvjLBtr68aXZtwoVc879MguIRirRWMKU21&#13;&#10;lLEf0eu4CBMSe59h9jqxnAdpZn3hcu9kWRQr6bUl/jDqCXcj9l/7k1dwNLLLL8fB5N3yw75b1637&#13;&#10;w6zU7U1+2vB53IBImNNfAn4ZeD+0PKwLJzJROAVMkxSUFQg2V9UaRMeyrJYg20b+R2h/AAAA//8D&#13;&#10;AFBLAQItABQABgAIAAAAIQC2gziS/gAAAOEBAAATAAAAAAAAAAAAAAAAAAAAAABbQ29udGVudF9U&#13;&#10;eXBlc10ueG1sUEsBAi0AFAAGAAgAAAAhADj9If/WAAAAlAEAAAsAAAAAAAAAAAAAAAAALwEAAF9y&#13;&#10;ZWxzLy5yZWxzUEsBAi0AFAAGAAgAAAAhAAzjEG71AQAAxAMAAA4AAAAAAAAAAAAAAAAALgIAAGRy&#13;&#10;cy9lMm9Eb2MueG1sUEsBAi0AFAAGAAgAAAAhAIqDcxbdAAAACgEAAA8AAAAAAAAAAAAAAAAATwQA&#13;&#10;AGRycy9kb3ducmV2LnhtbFBLBQYAAAAABAAEAPMAAABZBQAAAAA=&#13;&#10;" filled="f" stroked="f">
              <v:textbox style="mso-fit-shape-to-text:t" inset="0,0,0,0">
                <w:txbxContent>
                  <w:p w14:paraId="388A16DC" w14:textId="77777777" w:rsidR="00E40548" w:rsidRPr="0006310A" w:rsidRDefault="005355F0" w:rsidP="00E40548">
                    <w:pPr>
                      <w:pStyle w:val="Fuzeile"/>
                      <w:tabs>
                        <w:tab w:val="right" w:pos="8280"/>
                      </w:tabs>
                      <w:ind w:right="71"/>
                      <w:jc w:val="right"/>
                      <w:rPr>
                        <w:rFonts w:cs="Arial"/>
                        <w:sz w:val="14"/>
                      </w:rPr>
                    </w:pPr>
                    <w:r w:rsidRPr="0006310A">
                      <w:rPr>
                        <w:sz w:val="18"/>
                      </w:rPr>
                      <w:fldChar w:fldCharType="begin"/>
                    </w:r>
                    <w:r w:rsidRPr="0006310A">
                      <w:rPr>
                        <w:sz w:val="18"/>
                      </w:rPr>
                      <w:instrText xml:space="preserve"> PAGE </w:instrText>
                    </w:r>
                    <w:r w:rsidRPr="0006310A">
                      <w:rPr>
                        <w:sz w:val="18"/>
                      </w:rPr>
                      <w:fldChar w:fldCharType="separate"/>
                    </w:r>
                    <w:r w:rsidR="00462F2B">
                      <w:rPr>
                        <w:noProof/>
                        <w:sz w:val="18"/>
                      </w:rPr>
                      <w:t>4</w:t>
                    </w:r>
                    <w:r w:rsidRPr="0006310A">
                      <w:rPr>
                        <w:sz w:val="18"/>
                      </w:rPr>
                      <w:fldChar w:fldCharType="end"/>
                    </w:r>
                    <w:r>
                      <w:rPr>
                        <w:sz w:val="18"/>
                      </w:rPr>
                      <w:t>/</w:t>
                    </w:r>
                    <w:r w:rsidRPr="0006310A">
                      <w:rPr>
                        <w:sz w:val="18"/>
                      </w:rPr>
                      <w:fldChar w:fldCharType="begin"/>
                    </w:r>
                    <w:r w:rsidRPr="0006310A">
                      <w:rPr>
                        <w:sz w:val="18"/>
                      </w:rPr>
                      <w:instrText xml:space="preserve"> NUMPAGES </w:instrText>
                    </w:r>
                    <w:r w:rsidRPr="0006310A">
                      <w:rPr>
                        <w:sz w:val="18"/>
                      </w:rPr>
                      <w:fldChar w:fldCharType="separate"/>
                    </w:r>
                    <w:r w:rsidR="00462F2B">
                      <w:rPr>
                        <w:noProof/>
                        <w:sz w:val="18"/>
                      </w:rPr>
                      <w:t>6</w:t>
                    </w:r>
                    <w:r w:rsidRPr="0006310A">
                      <w:rPr>
                        <w:sz w:val="18"/>
                      </w:rPr>
                      <w:fldChar w:fldCharType="end"/>
                    </w:r>
                  </w:p>
                  <w:p w14:paraId="249BCD11" w14:textId="77777777" w:rsidR="00E40548" w:rsidRPr="0006310A" w:rsidRDefault="00E40548" w:rsidP="00E40548">
                    <w:pPr>
                      <w:pStyle w:val="09-Footer"/>
                      <w:shd w:val="solid" w:color="FFFFFF" w:fill="auto"/>
                      <w:jc w:val="right"/>
                      <w:rPr>
                        <w:noProof/>
                        <w:sz w:val="10"/>
                      </w:rPr>
                    </w:pPr>
                  </w:p>
                </w:txbxContent>
              </v:textbox>
              <w10:wrap type="square" anchorx="margin"/>
            </v:shape>
          </w:pict>
        </mc:Fallback>
      </mc:AlternateContent>
    </w:r>
    <w:r>
      <w:t>Your contact:</w:t>
    </w:r>
  </w:p>
  <w:p w14:paraId="706ED795" w14:textId="55A3C4DE" w:rsidR="009C40BB" w:rsidRPr="00E40548" w:rsidRDefault="00E170FA" w:rsidP="00E40548">
    <w:pPr>
      <w:pStyle w:val="09-Footer"/>
      <w:shd w:val="solid" w:color="FFFFFF" w:fill="auto"/>
      <w:rPr>
        <w:noProof/>
      </w:rPr>
    </w:pPr>
    <w:r>
      <w:t xml:space="preserve">Axel Schmidt, phone: +49 7947 81-8522 </w:t>
    </w:r>
    <w:r>
      <w:rPr>
        <w:noProof/>
        <w:lang w:val="en-GB" w:eastAsia="en-GB"/>
      </w:rPr>
      <mc:AlternateContent>
        <mc:Choice Requires="wps">
          <w:drawing>
            <wp:anchor distT="4294967292" distB="4294967292" distL="114300" distR="114300" simplePos="0" relativeHeight="251675136" behindDoc="0" locked="0" layoutInCell="1" allowOverlap="1" wp14:anchorId="03950356" wp14:editId="06ADB655">
              <wp:simplePos x="0" y="0"/>
              <wp:positionH relativeFrom="page">
                <wp:posOffset>0</wp:posOffset>
              </wp:positionH>
              <wp:positionV relativeFrom="page">
                <wp:posOffset>5346700</wp:posOffset>
              </wp:positionV>
              <wp:extent cx="269875" cy="0"/>
              <wp:effectExtent l="0" t="0" r="0" b="0"/>
              <wp:wrapNone/>
              <wp:docPr id="17" name="Gerade Verbindung mit Pfeil 1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69875" cy="0"/>
                      </a:xfrm>
                      <a:prstGeom prst="straightConnector1">
                        <a:avLst/>
                      </a:prstGeom>
                      <a:noFill/>
                      <a:ln w="6350">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328C3710" id="_x0000_t32" coordsize="21600,21600" o:spt="32" o:oned="t" path="m,l21600,21600e" filled="f">
              <v:path arrowok="t" fillok="f" o:connecttype="none"/>
              <o:lock v:ext="edit" shapetype="t"/>
            </v:shapetype>
            <v:shape id="Gerade Verbindung mit Pfeil 17" o:spid="_x0000_s1026" type="#_x0000_t32" style="position:absolute;margin-left:0;margin-top:421pt;width:21.25pt;height:0;z-index:251675136;visibility:visible;mso-wrap-style:square;mso-width-percent:0;mso-height-percent:0;mso-wrap-distance-left:9pt;mso-wrap-distance-top:-1e-4mm;mso-wrap-distance-right:9pt;mso-wrap-distance-bottom:-1e-4mm;mso-position-horizontal:absolute;mso-position-horizontal-relative:page;mso-position-vertical:absolute;mso-position-vertical-relative:page;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iahLgIAAE4EAAAOAAAAZHJzL2Uyb0RvYy54bWysVE2P2yAQvVfqf0DcE9vZfFpxVpWd7GXb&#10;jbTb3glgGxUDAhInqvrfO5APZdtLVdUHPHiYN29mHl4+HjuJDtw6oVWBs2GKEVdUM6GaAn992wzm&#10;GDlPFCNSK17gE3f4cfXxw7I3OR/pVkvGLQIQ5fLeFLj13uRJ4mjLO+KG2nAFzlrbjnjY2iZhlvSA&#10;3slklKbTpNeWGaspdw6+VmcnXkX8uubUv9S14x7JAgM3H1cb111Yk9WS5I0lphX0QoP8A4uOCAVJ&#10;b1AV8QTtrfgDqhPUaqdrP6S6S3RdC8pjDVBNlv5WzWtLDI+1QHOcubXJ/T9Y+uWwtUgwmN0MI0U6&#10;mNETt4Rx9I3bnVBsrxrUCY+2NRcSwSloWW9cDpGl2tpQND2qV/Os6XeHlC5bohoeqb+dDMBlISJ5&#10;FxI2zkDiXf9ZMzhD9l7H/h1r2wVI6Aw6xjGdbmPiR48ofBxNF/PZBCN6dSUkv8YZ6/wT1x0KRoGd&#10;t0Q0rS+1UqAFbbOYhRyenQ+sSH4NCEmV3ggpoySkQn2Bpw+TNAY4LQULznDM2WZXSosOJIgqPrFE&#10;8Nwfs3qvWARrOWHri+2JkGcbkksV8KAuoHOxzqr5sUgX6/l6Ph6MR9P1YJxW1eDTphwPpptsNqke&#10;qrKssp+BWjbOW8EYV4HdVcHZ+O8UcrlLZ+3dNHxrQ/IePfYLyF7fkXQcbJjlWRU7zU5bex04iDYe&#10;vlywcCvu92Df/wZWvwAAAP//AwBQSwMEFAAGAAgAAAAhADRkMjjbAAAABwEAAA8AAABkcnMvZG93&#10;bnJldi54bWxMj09Lw0AQxe+C32EZwZvdGKqUmE2RquCpaBVLb9PsmASzsyG7+eO3dwSh3ubNG977&#10;Tb6eXatG6kPj2cD1IgFFXHrbcGXg/e3pagUqRGSLrWcy8E0B1sX5WY6Z9RO/0riLlZIQDhkaqGPs&#10;Mq1DWZPDsPAdsXifvncYRfaVtj1OEu5anSbJrXbYsDTU2NGmpvJrNzgDDp/9kNabcfsxP7zY6cDl&#10;9nFvzOXFfH8HKtIcT8fwiy/oUAjT0Q9sg2oNyCPRwGqZyiD2Mr0Bdfxb6CLX//mLHwAAAP//AwBQ&#10;SwECLQAUAAYACAAAACEAtoM4kv4AAADhAQAAEwAAAAAAAAAAAAAAAAAAAAAAW0NvbnRlbnRfVHlw&#10;ZXNdLnhtbFBLAQItABQABgAIAAAAIQA4/SH/1gAAAJQBAAALAAAAAAAAAAAAAAAAAC8BAABfcmVs&#10;cy8ucmVsc1BLAQItABQABgAIAAAAIQD/ciahLgIAAE4EAAAOAAAAAAAAAAAAAAAAAC4CAABkcnMv&#10;ZTJvRG9jLnhtbFBLAQItABQABgAIAAAAIQA0ZDI42wAAAAcBAAAPAAAAAAAAAAAAAAAAAIgEAABk&#10;cnMvZG93bnJldi54bWxQSwUGAAAAAAQABADzAAAAkAUAAAAA&#10;" strokeweight=".5pt">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91885F" w14:textId="26ADA335" w:rsidR="00E40548" w:rsidRDefault="00AB169B" w:rsidP="00E40548">
    <w:pPr>
      <w:pStyle w:val="09-Footer"/>
      <w:shd w:val="solid" w:color="FFFFFF" w:fill="auto"/>
      <w:rPr>
        <w:noProof/>
      </w:rPr>
    </w:pPr>
    <w:r>
      <w:rPr>
        <w:noProof/>
        <w:lang w:val="en-GB" w:eastAsia="en-GB"/>
      </w:rPr>
      <mc:AlternateContent>
        <mc:Choice Requires="wps">
          <w:drawing>
            <wp:anchor distT="0" distB="0" distL="0" distR="0" simplePos="0" relativeHeight="251677184" behindDoc="0" locked="0" layoutInCell="1" allowOverlap="1" wp14:anchorId="6E5AFC79" wp14:editId="4DEC03EC">
              <wp:simplePos x="635" y="635"/>
              <wp:positionH relativeFrom="column">
                <wp:align>center</wp:align>
              </wp:positionH>
              <wp:positionV relativeFrom="paragraph">
                <wp:posOffset>635</wp:posOffset>
              </wp:positionV>
              <wp:extent cx="443865" cy="443865"/>
              <wp:effectExtent l="0" t="0" r="3810" b="8890"/>
              <wp:wrapSquare wrapText="bothSides"/>
              <wp:docPr id="4" name="Textfeld 4"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A0666BB" w14:textId="629FFD81" w:rsidR="00AB169B" w:rsidRPr="00AB169B" w:rsidRDefault="00AB169B">
                          <w:pPr>
                            <w:rPr>
                              <w:rFonts w:eastAsia="Arial" w:cs="Arial"/>
                              <w:noProof/>
                              <w:color w:val="000000"/>
                              <w:sz w:val="16"/>
                              <w:szCs w:val="16"/>
                            </w:rPr>
                          </w:pPr>
                          <w:r>
                            <w:rPr>
                              <w:color w:val="000000"/>
                              <w:sz w:val="16"/>
                            </w:rPr>
                            <w:t>Internal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6E5AFC79" id="_x0000_t202" coordsize="21600,21600" o:spt="202" path="m,l,21600r21600,l21600,xe">
              <v:stroke joinstyle="miter"/>
              <v:path gradientshapeok="t" o:connecttype="rect"/>
            </v:shapetype>
            <v:shape id="Textfeld 4" o:spid="_x0000_s1032" type="#_x0000_t202" alt="Internal" style="position:absolute;margin-left:0;margin-top:.05pt;width:34.95pt;height:34.95pt;z-index:251677184;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IjnxXQIAAKIEAAAOAAAAZHJzL2Uyb0RvYy54bWysVE2P2jAQvVfqf7B8hwQaWBoRVgE21Upo&#10;dyWo9mwch0RybMs2JLTqf9+xk9B221PVi5nM93szw/K+rTm6MG0qKRI8GYcYMUFlXolTgr8estEC&#10;I2OJyAmXgiX4ygy+X338sGxUzKaylDxnGkESYeJGJbi0VsVBYGjJamLGUjEBxkLqmlj41Kcg16SB&#10;7DUPpmE4Dxqpc6UlZcaAdtsZ8crnLwpG7XNRGGYRTzD0Zv2r/Xt0b7BakvikiSor2rdB/qGLmlQC&#10;it5SbYkl6KyrP1LVFdXSyMKOqawDWRQVZR4DoJmE79DsS6KYxwLkGHWjyfy/tPTp8qJRlSc4wkiQ&#10;GkZ0YK0tGM8RaHJmKLD1KCzTgnAPEcw7Yx1YkDqQ32fpQzTJ0uloE2bZKIruwtHn9TYazbJ0u0kX&#10;d5v1w/SHIzvwUT4+aJSJfX03LS/uFTRj27VsYZecu9MbULpqbaFr9wukIbDDNK+3CbpOKCij6NNi&#10;PsOIgqmXu6JDsNLGfmGyRk5IsIYF8aDIBXrqXAcXV0vIrOIc9CTm4jcFAHEaD6Lr0PVq22Pr2ZwP&#10;3R9lfgVQWnarZxTNKii9I8a+EA27BjjgfuwzPAWXTYJlL2FUSv3tb3rnDysAVowa2N0ECzgujPij&#10;gNVwaz4IehCOgyDO9UbCMUzgLhX1IgRoywex0LJ+haNKXQ0wEUGhUoLtIG5sdz9wlJSlqXeCZVbE&#10;7sReUZfaMeVoPLSvRKueawtDepLDTpP4HeWdr4s0Kj1bIN7Pw7HacdiTDYfg16g/Wndpv357r59/&#10;Las3AAAA//8DAFBLAwQUAAYACAAAACEAhLDTKNYAAAADAQAADwAAAGRycy9kb3ducmV2LnhtbEyP&#10;wU7DMAyG70i8Q2QkbiwZh7GVptM0iQs3BkLaLWu8piJxqiTr2rfHO8HR/n99/lxvp+DFiCn3kTQs&#10;FwoEUhttT52Gr8+3pzWIXAxZ4yOhhhkzbJv7u9pUNl7pA8dD6QRDKFdGgytlqKTMrcNg8iIOSJyd&#10;Ywqm8Jg6aZO5Mjx4+azUSgbTE19wZsC9w/bncAkaXqbviEPGPR7PY5tcP6/9+6z148O0ewVRcCp/&#10;Zbjpszo07HSKF7JZeA38SLltBWerzQbEiblKgWxq+d+9+QUAAP//AwBQSwECLQAUAAYACAAAACEA&#10;toM4kv4AAADhAQAAEwAAAAAAAAAAAAAAAAAAAAAAW0NvbnRlbnRfVHlwZXNdLnhtbFBLAQItABQA&#10;BgAIAAAAIQA4/SH/1gAAAJQBAAALAAAAAAAAAAAAAAAAAC8BAABfcmVscy8ucmVsc1BLAQItABQA&#10;BgAIAAAAIQA4IjnxXQIAAKIEAAAOAAAAAAAAAAAAAAAAAC4CAABkcnMvZTJvRG9jLnhtbFBLAQIt&#10;ABQABgAIAAAAIQCEsNMo1gAAAAMBAAAPAAAAAAAAAAAAAAAAALcEAABkcnMvZG93bnJldi54bWxQ&#10;SwUGAAAAAAQABADzAAAAugUAAAAA&#10;" filled="f" stroked="f">
              <v:textbox style="mso-fit-shape-to-text:t" inset="0,0,0,0">
                <w:txbxContent>
                  <w:p w14:paraId="7A0666BB" w14:textId="629FFD81" w:rsidR="00AB169B" w:rsidRPr="00AB169B" w:rsidRDefault="00AB169B">
                    <w:pPr>
                      <w:rPr>
                        <w:rFonts w:eastAsia="Arial" w:cs="Arial"/>
                        <w:noProof/>
                        <w:color w:val="000000"/>
                        <w:sz w:val="16"/>
                        <w:szCs w:val="16"/>
                      </w:rPr>
                    </w:pPr>
                    <w:r>
                      <w:rPr>
                        <w:color w:val="000000"/>
                        <w:sz w:val="16"/>
                      </w:rPr>
                      <w:t>Internal</w:t>
                    </w:r>
                  </w:p>
                </w:txbxContent>
              </v:textbox>
              <w10:wrap type="square"/>
            </v:shape>
          </w:pict>
        </mc:Fallback>
      </mc:AlternateContent>
    </w:r>
    <w:r>
      <w:rPr>
        <w:noProof/>
        <w:lang w:val="en-GB" w:eastAsia="en-GB"/>
      </w:rPr>
      <mc:AlternateContent>
        <mc:Choice Requires="wps">
          <w:drawing>
            <wp:anchor distT="45720" distB="45720" distL="114300" distR="114300" simplePos="0" relativeHeight="251666944" behindDoc="0" locked="0" layoutInCell="1" allowOverlap="1" wp14:anchorId="66BD2E33" wp14:editId="02A2575D">
              <wp:simplePos x="0" y="0"/>
              <wp:positionH relativeFrom="margin">
                <wp:align>right</wp:align>
              </wp:positionH>
              <wp:positionV relativeFrom="paragraph">
                <wp:posOffset>14466</wp:posOffset>
              </wp:positionV>
              <wp:extent cx="405765" cy="1404620"/>
              <wp:effectExtent l="0" t="0" r="13335" b="3810"/>
              <wp:wrapSquare wrapText="bothSides"/>
              <wp:docPr id="15" name="Textfeld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5765" cy="1404620"/>
                      </a:xfrm>
                      <a:prstGeom prst="rect">
                        <a:avLst/>
                      </a:prstGeom>
                      <a:noFill/>
                      <a:ln w="9525">
                        <a:noFill/>
                        <a:miter lim="800000"/>
                        <a:headEnd/>
                        <a:tailEnd/>
                      </a:ln>
                    </wps:spPr>
                    <wps:txbx>
                      <w:txbxContent>
                        <w:p w14:paraId="6762189C" w14:textId="51FFED74" w:rsidR="00E40548" w:rsidRPr="00213B9A" w:rsidRDefault="00E40548" w:rsidP="00E40548">
                          <w:pPr>
                            <w:pStyle w:val="Fuzeile"/>
                            <w:tabs>
                              <w:tab w:val="right" w:pos="8280"/>
                            </w:tabs>
                            <w:ind w:right="71"/>
                            <w:jc w:val="right"/>
                            <w:rPr>
                              <w:rFonts w:cs="Arial"/>
                              <w:sz w:val="18"/>
                            </w:rPr>
                          </w:pPr>
                          <w:r w:rsidRPr="00213B9A">
                            <w:rPr>
                              <w:rFonts w:cs="Arial"/>
                              <w:sz w:val="18"/>
                            </w:rPr>
                            <w:fldChar w:fldCharType="begin"/>
                          </w:r>
                          <w:r w:rsidRPr="00213B9A">
                            <w:rPr>
                              <w:rFonts w:cs="Arial"/>
                              <w:sz w:val="18"/>
                            </w:rPr>
                            <w:instrText xml:space="preserve"> IF </w:instrText>
                          </w:r>
                          <w:r w:rsidRPr="00213B9A">
                            <w:rPr>
                              <w:rFonts w:cs="Arial"/>
                              <w:sz w:val="18"/>
                            </w:rPr>
                            <w:fldChar w:fldCharType="begin"/>
                          </w:r>
                          <w:r w:rsidRPr="00213B9A">
                            <w:rPr>
                              <w:rFonts w:cs="Arial"/>
                              <w:sz w:val="18"/>
                            </w:rPr>
                            <w:instrText xml:space="preserve"> PAGE </w:instrText>
                          </w:r>
                          <w:r w:rsidRPr="00213B9A">
                            <w:rPr>
                              <w:rFonts w:cs="Arial"/>
                              <w:sz w:val="18"/>
                            </w:rPr>
                            <w:fldChar w:fldCharType="separate"/>
                          </w:r>
                          <w:r w:rsidR="00FA43D0">
                            <w:rPr>
                              <w:rFonts w:cs="Arial"/>
                              <w:noProof/>
                              <w:sz w:val="18"/>
                            </w:rPr>
                            <w:instrText>2</w:instrText>
                          </w:r>
                          <w:r w:rsidRPr="00213B9A">
                            <w:rPr>
                              <w:rFonts w:cs="Arial"/>
                              <w:sz w:val="18"/>
                            </w:rPr>
                            <w:fldChar w:fldCharType="end"/>
                          </w:r>
                          <w:r w:rsidRPr="00213B9A">
                            <w:rPr>
                              <w:rFonts w:cs="Arial"/>
                              <w:sz w:val="18"/>
                            </w:rPr>
                            <w:instrText xml:space="preserve"> &lt; </w:instrText>
                          </w:r>
                          <w:r w:rsidRPr="00213B9A">
                            <w:rPr>
                              <w:rFonts w:cs="Arial"/>
                              <w:sz w:val="18"/>
                            </w:rPr>
                            <w:fldChar w:fldCharType="begin"/>
                          </w:r>
                          <w:r w:rsidRPr="00213B9A">
                            <w:rPr>
                              <w:rFonts w:cs="Arial"/>
                              <w:sz w:val="18"/>
                            </w:rPr>
                            <w:instrText xml:space="preserve"> NUMPAGES </w:instrText>
                          </w:r>
                          <w:r w:rsidRPr="00213B9A">
                            <w:rPr>
                              <w:rFonts w:cs="Arial"/>
                              <w:sz w:val="18"/>
                            </w:rPr>
                            <w:fldChar w:fldCharType="separate"/>
                          </w:r>
                          <w:r w:rsidR="00E3631F">
                            <w:rPr>
                              <w:rFonts w:cs="Arial"/>
                              <w:noProof/>
                              <w:sz w:val="18"/>
                            </w:rPr>
                            <w:instrText>6</w:instrText>
                          </w:r>
                          <w:r w:rsidRPr="00213B9A">
                            <w:rPr>
                              <w:rFonts w:cs="Arial"/>
                              <w:sz w:val="18"/>
                            </w:rPr>
                            <w:fldChar w:fldCharType="end"/>
                          </w:r>
                          <w:r w:rsidRPr="00213B9A">
                            <w:rPr>
                              <w:rFonts w:cs="Arial"/>
                              <w:sz w:val="18"/>
                            </w:rPr>
                            <w:instrText xml:space="preserve"> "</w:instrText>
                          </w:r>
                          <w:r w:rsidRPr="00213B9A">
                            <w:rPr>
                              <w:rFonts w:cs="Arial"/>
                              <w:sz w:val="18"/>
                            </w:rPr>
                            <w:fldChar w:fldCharType="begin"/>
                          </w:r>
                          <w:r w:rsidRPr="00213B9A">
                            <w:rPr>
                              <w:rFonts w:cs="Arial"/>
                              <w:sz w:val="18"/>
                            </w:rPr>
                            <w:instrText>IF</w:instrText>
                          </w:r>
                          <w:r w:rsidRPr="00213B9A">
                            <w:rPr>
                              <w:rFonts w:cs="Arial"/>
                              <w:sz w:val="18"/>
                            </w:rPr>
                            <w:fldChar w:fldCharType="begin"/>
                          </w:r>
                          <w:r w:rsidRPr="00213B9A">
                            <w:rPr>
                              <w:rFonts w:cs="Arial"/>
                              <w:sz w:val="18"/>
                            </w:rPr>
                            <w:instrText>PAGE</w:instrText>
                          </w:r>
                          <w:r w:rsidRPr="00213B9A">
                            <w:rPr>
                              <w:rFonts w:cs="Arial"/>
                              <w:sz w:val="18"/>
                            </w:rPr>
                            <w:fldChar w:fldCharType="separate"/>
                          </w:r>
                          <w:r w:rsidR="00FA43D0">
                            <w:rPr>
                              <w:rFonts w:cs="Arial"/>
                              <w:sz w:val="18"/>
                            </w:rPr>
                            <w:instrText>2</w:instrText>
                          </w:r>
                          <w:r w:rsidRPr="00213B9A">
                            <w:rPr>
                              <w:rFonts w:cs="Arial"/>
                              <w:sz w:val="18"/>
                            </w:rPr>
                            <w:fldChar w:fldCharType="end"/>
                          </w:r>
                          <w:r w:rsidRPr="00213B9A">
                            <w:rPr>
                              <w:rFonts w:cs="Arial"/>
                              <w:sz w:val="18"/>
                            </w:rPr>
                            <w:instrText>&lt;&gt;</w:instrText>
                          </w:r>
                          <w:r w:rsidRPr="00213B9A">
                            <w:rPr>
                              <w:rFonts w:cs="Arial"/>
                              <w:sz w:val="18"/>
                            </w:rPr>
                            <w:fldChar w:fldCharType="begin"/>
                          </w:r>
                          <w:r w:rsidRPr="00213B9A">
                            <w:rPr>
                              <w:rFonts w:cs="Arial"/>
                              <w:sz w:val="18"/>
                            </w:rPr>
                            <w:instrText>NUMPAGES</w:instrText>
                          </w:r>
                          <w:r w:rsidRPr="00213B9A">
                            <w:rPr>
                              <w:rFonts w:cs="Arial"/>
                              <w:sz w:val="18"/>
                            </w:rPr>
                            <w:fldChar w:fldCharType="separate"/>
                          </w:r>
                          <w:r w:rsidR="00E3631F">
                            <w:rPr>
                              <w:rFonts w:cs="Arial"/>
                              <w:noProof/>
                              <w:sz w:val="18"/>
                            </w:rPr>
                            <w:instrText>6</w:instrText>
                          </w:r>
                          <w:r w:rsidRPr="00213B9A">
                            <w:rPr>
                              <w:rFonts w:cs="Arial"/>
                              <w:sz w:val="18"/>
                            </w:rPr>
                            <w:fldChar w:fldCharType="end"/>
                          </w:r>
                          <w:r w:rsidRPr="00213B9A">
                            <w:rPr>
                              <w:rFonts w:cs="Arial"/>
                              <w:sz w:val="18"/>
                            </w:rPr>
                            <w:instrText>"..."</w:instrText>
                          </w:r>
                          <w:r w:rsidRPr="00213B9A">
                            <w:rPr>
                              <w:rFonts w:cs="Arial"/>
                              <w:sz w:val="18"/>
                            </w:rPr>
                            <w:fldChar w:fldCharType="separate"/>
                          </w:r>
                          <w:r w:rsidR="00E3631F" w:rsidRPr="00213B9A">
                            <w:rPr>
                              <w:rFonts w:cs="Arial"/>
                              <w:noProof/>
                              <w:sz w:val="18"/>
                            </w:rPr>
                            <w:instrText>...</w:instrText>
                          </w:r>
                          <w:r w:rsidRPr="00213B9A">
                            <w:rPr>
                              <w:rFonts w:cs="Arial"/>
                              <w:sz w:val="18"/>
                            </w:rPr>
                            <w:fldChar w:fldCharType="end"/>
                          </w:r>
                          <w:r w:rsidRPr="00213B9A">
                            <w:rPr>
                              <w:rFonts w:cs="Arial"/>
                              <w:sz w:val="18"/>
                            </w:rPr>
                            <w:instrText>/</w:instrText>
                          </w:r>
                          <w:r w:rsidRPr="00213B9A">
                            <w:rPr>
                              <w:rFonts w:cs="Arial"/>
                              <w:sz w:val="18"/>
                            </w:rPr>
                            <w:fldChar w:fldCharType="begin"/>
                          </w:r>
                          <w:r w:rsidRPr="00213B9A">
                            <w:rPr>
                              <w:rFonts w:cs="Arial"/>
                              <w:sz w:val="18"/>
                            </w:rPr>
                            <w:instrText>IF</w:instrText>
                          </w:r>
                          <w:r w:rsidRPr="00213B9A">
                            <w:rPr>
                              <w:rFonts w:cs="Arial"/>
                              <w:sz w:val="18"/>
                            </w:rPr>
                            <w:fldChar w:fldCharType="begin"/>
                          </w:r>
                          <w:r w:rsidRPr="00213B9A">
                            <w:rPr>
                              <w:rFonts w:cs="Arial"/>
                              <w:sz w:val="18"/>
                            </w:rPr>
                            <w:instrText>PAGE</w:instrText>
                          </w:r>
                          <w:r w:rsidRPr="00213B9A">
                            <w:rPr>
                              <w:rFonts w:cs="Arial"/>
                              <w:sz w:val="18"/>
                            </w:rPr>
                            <w:fldChar w:fldCharType="separate"/>
                          </w:r>
                          <w:r w:rsidR="00FA43D0">
                            <w:rPr>
                              <w:rFonts w:cs="Arial"/>
                              <w:sz w:val="18"/>
                            </w:rPr>
                            <w:instrText>2</w:instrText>
                          </w:r>
                          <w:r w:rsidRPr="00213B9A">
                            <w:rPr>
                              <w:rFonts w:cs="Arial"/>
                              <w:sz w:val="18"/>
                            </w:rPr>
                            <w:fldChar w:fldCharType="end"/>
                          </w:r>
                          <w:r w:rsidRPr="00213B9A">
                            <w:rPr>
                              <w:rFonts w:cs="Arial"/>
                              <w:sz w:val="18"/>
                            </w:rPr>
                            <w:instrText>&lt;&gt;</w:instrText>
                          </w:r>
                          <w:r w:rsidRPr="00213B9A">
                            <w:rPr>
                              <w:rFonts w:cs="Arial"/>
                              <w:sz w:val="18"/>
                            </w:rPr>
                            <w:fldChar w:fldCharType="begin"/>
                          </w:r>
                          <w:r w:rsidRPr="00213B9A">
                            <w:rPr>
                              <w:rFonts w:cs="Arial"/>
                              <w:sz w:val="18"/>
                            </w:rPr>
                            <w:instrText>NUMPAGES</w:instrText>
                          </w:r>
                          <w:r w:rsidRPr="00213B9A">
                            <w:rPr>
                              <w:rFonts w:cs="Arial"/>
                              <w:sz w:val="18"/>
                            </w:rPr>
                            <w:fldChar w:fldCharType="separate"/>
                          </w:r>
                          <w:r w:rsidR="00E3631F">
                            <w:rPr>
                              <w:rFonts w:cs="Arial"/>
                              <w:noProof/>
                              <w:sz w:val="18"/>
                            </w:rPr>
                            <w:instrText>6</w:instrText>
                          </w:r>
                          <w:r w:rsidRPr="00213B9A">
                            <w:rPr>
                              <w:rFonts w:cs="Arial"/>
                              <w:sz w:val="18"/>
                            </w:rPr>
                            <w:fldChar w:fldCharType="end"/>
                          </w:r>
                          <w:r w:rsidRPr="00213B9A">
                            <w:rPr>
                              <w:rFonts w:cs="Arial"/>
                              <w:sz w:val="18"/>
                            </w:rPr>
                            <w:fldChar w:fldCharType="begin"/>
                          </w:r>
                          <w:r w:rsidRPr="00213B9A">
                            <w:rPr>
                              <w:rFonts w:cs="Arial"/>
                              <w:sz w:val="18"/>
                            </w:rPr>
                            <w:instrText>=</w:instrText>
                          </w:r>
                          <w:r w:rsidRPr="00213B9A">
                            <w:rPr>
                              <w:rFonts w:cs="Arial"/>
                              <w:sz w:val="18"/>
                            </w:rPr>
                            <w:fldChar w:fldCharType="begin"/>
                          </w:r>
                          <w:r w:rsidRPr="00213B9A">
                            <w:rPr>
                              <w:rFonts w:cs="Arial"/>
                              <w:sz w:val="18"/>
                            </w:rPr>
                            <w:instrText>PAGE</w:instrText>
                          </w:r>
                          <w:r w:rsidRPr="00213B9A">
                            <w:rPr>
                              <w:rFonts w:cs="Arial"/>
                              <w:sz w:val="18"/>
                            </w:rPr>
                            <w:fldChar w:fldCharType="separate"/>
                          </w:r>
                          <w:r w:rsidR="00FA43D0">
                            <w:rPr>
                              <w:rFonts w:cs="Arial"/>
                              <w:sz w:val="18"/>
                            </w:rPr>
                            <w:instrText>2</w:instrText>
                          </w:r>
                          <w:r w:rsidRPr="00213B9A">
                            <w:rPr>
                              <w:rFonts w:cs="Arial"/>
                              <w:sz w:val="18"/>
                            </w:rPr>
                            <w:fldChar w:fldCharType="end"/>
                          </w:r>
                          <w:r w:rsidRPr="00213B9A">
                            <w:rPr>
                              <w:rFonts w:cs="Arial"/>
                              <w:sz w:val="18"/>
                            </w:rPr>
                            <w:instrText>+1</w:instrText>
                          </w:r>
                          <w:r w:rsidRPr="00213B9A">
                            <w:rPr>
                              <w:rFonts w:cs="Arial"/>
                              <w:sz w:val="18"/>
                            </w:rPr>
                            <w:fldChar w:fldCharType="separate"/>
                          </w:r>
                          <w:r w:rsidR="00FA43D0">
                            <w:rPr>
                              <w:rFonts w:cs="Arial"/>
                              <w:sz w:val="18"/>
                            </w:rPr>
                            <w:instrText>3</w:instrText>
                          </w:r>
                          <w:r w:rsidRPr="00213B9A">
                            <w:rPr>
                              <w:rFonts w:cs="Arial"/>
                              <w:sz w:val="18"/>
                            </w:rPr>
                            <w:fldChar w:fldCharType="end"/>
                          </w:r>
                          <w:r w:rsidRPr="00213B9A">
                            <w:rPr>
                              <w:rFonts w:cs="Arial"/>
                              <w:sz w:val="18"/>
                            </w:rPr>
                            <w:fldChar w:fldCharType="separate"/>
                          </w:r>
                          <w:r w:rsidR="00E3631F">
                            <w:rPr>
                              <w:rFonts w:cs="Arial"/>
                              <w:noProof/>
                              <w:sz w:val="18"/>
                            </w:rPr>
                            <w:instrText>3</w:instrText>
                          </w:r>
                          <w:r w:rsidRPr="00213B9A">
                            <w:rPr>
                              <w:rFonts w:cs="Arial"/>
                              <w:sz w:val="18"/>
                            </w:rPr>
                            <w:fldChar w:fldCharType="end"/>
                          </w:r>
                          <w:r w:rsidRPr="00213B9A">
                            <w:rPr>
                              <w:rFonts w:cs="Arial"/>
                              <w:sz w:val="18"/>
                            </w:rPr>
                            <w:instrText xml:space="preserve">" "" </w:instrText>
                          </w:r>
                          <w:r w:rsidRPr="00213B9A">
                            <w:rPr>
                              <w:rFonts w:cs="Arial"/>
                              <w:sz w:val="18"/>
                            </w:rPr>
                            <w:fldChar w:fldCharType="separate"/>
                          </w:r>
                          <w:r w:rsidR="00E3631F" w:rsidRPr="00213B9A">
                            <w:rPr>
                              <w:rFonts w:cs="Arial"/>
                              <w:noProof/>
                              <w:sz w:val="18"/>
                            </w:rPr>
                            <w:t>.../</w:t>
                          </w:r>
                          <w:r w:rsidR="00E3631F">
                            <w:rPr>
                              <w:rFonts w:cs="Arial"/>
                              <w:noProof/>
                              <w:sz w:val="18"/>
                            </w:rPr>
                            <w:t>3</w:t>
                          </w:r>
                          <w:r w:rsidRPr="00213B9A">
                            <w:rPr>
                              <w:rFonts w:cs="Arial"/>
                              <w:sz w:val="18"/>
                            </w:rPr>
                            <w:fldChar w:fldCharType="end"/>
                          </w:r>
                        </w:p>
                        <w:p w14:paraId="395717E7" w14:textId="77777777" w:rsidR="00E40548" w:rsidRPr="00213B9A" w:rsidRDefault="00E40548" w:rsidP="00E40548">
                          <w:pPr>
                            <w:pStyle w:val="09-Footer"/>
                            <w:shd w:val="solid" w:color="FFFFFF" w:fill="auto"/>
                            <w:jc w:val="right"/>
                            <w:rPr>
                              <w:noProof/>
                              <w:sz w:val="14"/>
                            </w:rPr>
                          </w:pP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66BD2E33" id="_x0000_t202" coordsize="21600,21600" o:spt="202" path="m,l,21600r21600,l21600,xe">
              <v:stroke joinstyle="miter"/>
              <v:path gradientshapeok="t" o:connecttype="rect"/>
            </v:shapetype>
            <v:shape id="_x0000_s1033" type="#_x0000_t202" style="position:absolute;margin-left:-19.25pt;margin-top:1.15pt;width:31.95pt;height:110.6pt;z-index:251666944;visibility:visible;mso-wrap-style:square;mso-width-percent:0;mso-height-percent:200;mso-wrap-distance-left:9pt;mso-wrap-distance-top:3.6pt;mso-wrap-distance-right:9pt;mso-wrap-distance-bottom:3.6pt;mso-position-horizontal:righ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5TcuBwIAAOoDAAAOAAAAZHJzL2Uyb0RvYy54bWysU9uO0zAQfUfiHyy/06RV212ipqtllyKk&#10;5SLt8gGO7TQWtsfYbpPy9YydplTwhsiDNYlnzsw5c7K5G4wmR+mDAlvT+aykRFoOQtl9Tb+97N7c&#10;UhIis4JpsLKmJxno3fb1q03vKrmADrSQniCIDVXvatrF6KqiCLyThoUZOGnxsgVvWMRXvy+EZz2i&#10;G10synJd9OCF88BlCPj1cbyk24zftpLHL20bZCS6pjhbzKfPZ5POYrth1d4z1yl+HoP9wxSGKYtN&#10;L1CPLDJy8OovKKO4hwBtnHEwBbSt4jJzQDbz8g82zx1zMnNBcYK7yBT+Hyz/fPzqiRK4uxUllhnc&#10;0YscYiu1IIskT+9ChVnPDvPi8A4GTM1Ug3sC/j0QCw8ds3t57z30nWQCx5unyuKqdMQJCaTpP4HA&#10;NuwQIQMNrTdJO1SDIDqu6XRZDY5COH5clqubNU7I8Wq+LJfrRd5dwaqp2vkQP0gwJAU19bj6jM6O&#10;TyGmaVg1paRmFnZK67x+bUlf07erxSoXXN0YFdGdWpma3pbpGf2SSL63IhdHpvQYYwNtz6wT0ZFy&#10;HJoh63szidmAOKEMHkYz4s+DQQf+JyU9GrGm4ceBeUmJ/mhRyuTaKfBT0EwBsxxLaxopGcOHmN2d&#10;KAZ3jxLvVGafdjF2Po+IhsqinM2fHHv9nrN+/6LbXwAAAP//AwBQSwMEFAAGAAgAAAAhAK1OeQPZ&#10;AAAABQEAAA8AAABkcnMvZG93bnJldi54bWxMj8FOwzAQRO9I/IO1SNyoQ6JWNI1ToUpcuNECZyde&#10;Eqv2Oo3d1vw9ywmOoxnNvGm22TtxwTnaQAoeFwUIpD4YS4OC98PLwxOImDQZ7QKhgm+MsG1vbxpd&#10;m3ClN7zs0yC4hGKtFYwpTbWUsR/R67gIExJ7X2H2OrGcB2lmfeVy72RZFCvptSVeGPWEuxH74/7s&#10;FZyM7PLraTB5t/y0H9Z16/4wK3V/l583IBLm9BeGX3xGh5aZunAmE4VTwEeSgrICweaqWoPoWJbV&#10;EmTbyP/07Q8AAAD//wMAUEsBAi0AFAAGAAgAAAAhALaDOJL+AAAA4QEAABMAAAAAAAAAAAAAAAAA&#10;AAAAAFtDb250ZW50X1R5cGVzXS54bWxQSwECLQAUAAYACAAAACEAOP0h/9YAAACUAQAACwAAAAAA&#10;AAAAAAAAAAAvAQAAX3JlbHMvLnJlbHNQSwECLQAUAAYACAAAACEAdOU3LgcCAADqAwAADgAAAAAA&#10;AAAAAAAAAAAuAgAAZHJzL2Uyb0RvYy54bWxQSwECLQAUAAYACAAAACEArU55A9kAAAAFAQAADwAA&#10;AAAAAAAAAAAAAABhBAAAZHJzL2Rvd25yZXYueG1sUEsFBgAAAAAEAAQA8wAAAGcFAAAAAA==&#10;" filled="f" stroked="f">
              <v:textbox style="mso-fit-shape-to-text:t" inset="0,0,0,0">
                <w:txbxContent>
                  <w:p w14:paraId="6762189C" w14:textId="51FFED74" w:rsidR="00E40548" w:rsidRPr="00213B9A" w:rsidRDefault="00E40548" w:rsidP="00E40548">
                    <w:pPr>
                      <w:pStyle w:val="Fuzeile"/>
                      <w:tabs>
                        <w:tab w:val="right" w:pos="8280"/>
                      </w:tabs>
                      <w:ind w:right="71"/>
                      <w:jc w:val="right"/>
                      <w:rPr>
                        <w:rFonts w:cs="Arial"/>
                        <w:sz w:val="18"/>
                      </w:rPr>
                    </w:pPr>
                    <w:r w:rsidRPr="00213B9A">
                      <w:rPr>
                        <w:rFonts w:cs="Arial"/>
                        <w:sz w:val="18"/>
                      </w:rPr>
                      <w:fldChar w:fldCharType="begin"/>
                    </w:r>
                    <w:r w:rsidRPr="00213B9A">
                      <w:rPr>
                        <w:rFonts w:cs="Arial"/>
                        <w:sz w:val="18"/>
                      </w:rPr>
                      <w:instrText xml:space="preserve"> IF </w:instrText>
                    </w:r>
                    <w:r w:rsidRPr="00213B9A">
                      <w:rPr>
                        <w:rFonts w:cs="Arial"/>
                        <w:sz w:val="18"/>
                      </w:rPr>
                      <w:fldChar w:fldCharType="begin"/>
                    </w:r>
                    <w:r w:rsidRPr="00213B9A">
                      <w:rPr>
                        <w:rFonts w:cs="Arial"/>
                        <w:sz w:val="18"/>
                      </w:rPr>
                      <w:instrText xml:space="preserve"> PAGE </w:instrText>
                    </w:r>
                    <w:r w:rsidRPr="00213B9A">
                      <w:rPr>
                        <w:rFonts w:cs="Arial"/>
                        <w:sz w:val="18"/>
                      </w:rPr>
                      <w:fldChar w:fldCharType="separate"/>
                    </w:r>
                    <w:r w:rsidR="00FA43D0">
                      <w:rPr>
                        <w:rFonts w:cs="Arial"/>
                        <w:noProof/>
                        <w:sz w:val="18"/>
                      </w:rPr>
                      <w:instrText>2</w:instrText>
                    </w:r>
                    <w:r w:rsidRPr="00213B9A">
                      <w:rPr>
                        <w:rFonts w:cs="Arial"/>
                        <w:sz w:val="18"/>
                      </w:rPr>
                      <w:fldChar w:fldCharType="end"/>
                    </w:r>
                    <w:r w:rsidRPr="00213B9A">
                      <w:rPr>
                        <w:rFonts w:cs="Arial"/>
                        <w:sz w:val="18"/>
                      </w:rPr>
                      <w:instrText xml:space="preserve"> &lt; </w:instrText>
                    </w:r>
                    <w:r w:rsidRPr="00213B9A">
                      <w:rPr>
                        <w:rFonts w:cs="Arial"/>
                        <w:sz w:val="18"/>
                      </w:rPr>
                      <w:fldChar w:fldCharType="begin"/>
                    </w:r>
                    <w:r w:rsidRPr="00213B9A">
                      <w:rPr>
                        <w:rFonts w:cs="Arial"/>
                        <w:sz w:val="18"/>
                      </w:rPr>
                      <w:instrText xml:space="preserve"> NUMPAGES </w:instrText>
                    </w:r>
                    <w:r w:rsidRPr="00213B9A">
                      <w:rPr>
                        <w:rFonts w:cs="Arial"/>
                        <w:sz w:val="18"/>
                      </w:rPr>
                      <w:fldChar w:fldCharType="separate"/>
                    </w:r>
                    <w:r w:rsidR="00E3631F">
                      <w:rPr>
                        <w:rFonts w:cs="Arial"/>
                        <w:noProof/>
                        <w:sz w:val="18"/>
                      </w:rPr>
                      <w:instrText>6</w:instrText>
                    </w:r>
                    <w:r w:rsidRPr="00213B9A">
                      <w:rPr>
                        <w:rFonts w:cs="Arial"/>
                        <w:sz w:val="18"/>
                      </w:rPr>
                      <w:fldChar w:fldCharType="end"/>
                    </w:r>
                    <w:r w:rsidRPr="00213B9A">
                      <w:rPr>
                        <w:rFonts w:cs="Arial"/>
                        <w:sz w:val="18"/>
                      </w:rPr>
                      <w:instrText xml:space="preserve"> "</w:instrText>
                    </w:r>
                    <w:r w:rsidRPr="00213B9A">
                      <w:rPr>
                        <w:rFonts w:cs="Arial"/>
                        <w:sz w:val="18"/>
                      </w:rPr>
                      <w:fldChar w:fldCharType="begin"/>
                    </w:r>
                    <w:r w:rsidRPr="00213B9A">
                      <w:rPr>
                        <w:rFonts w:cs="Arial"/>
                        <w:sz w:val="18"/>
                      </w:rPr>
                      <w:instrText>IF</w:instrText>
                    </w:r>
                    <w:r w:rsidRPr="00213B9A">
                      <w:rPr>
                        <w:rFonts w:cs="Arial"/>
                        <w:sz w:val="18"/>
                      </w:rPr>
                      <w:fldChar w:fldCharType="begin"/>
                    </w:r>
                    <w:r w:rsidRPr="00213B9A">
                      <w:rPr>
                        <w:rFonts w:cs="Arial"/>
                        <w:sz w:val="18"/>
                      </w:rPr>
                      <w:instrText>PAGE</w:instrText>
                    </w:r>
                    <w:r w:rsidRPr="00213B9A">
                      <w:rPr>
                        <w:rFonts w:cs="Arial"/>
                        <w:sz w:val="18"/>
                      </w:rPr>
                      <w:fldChar w:fldCharType="separate"/>
                    </w:r>
                    <w:r w:rsidR="00FA43D0">
                      <w:rPr>
                        <w:rFonts w:cs="Arial"/>
                        <w:sz w:val="18"/>
                      </w:rPr>
                      <w:instrText>2</w:instrText>
                    </w:r>
                    <w:r w:rsidRPr="00213B9A">
                      <w:rPr>
                        <w:rFonts w:cs="Arial"/>
                        <w:sz w:val="18"/>
                      </w:rPr>
                      <w:fldChar w:fldCharType="end"/>
                    </w:r>
                    <w:r w:rsidRPr="00213B9A">
                      <w:rPr>
                        <w:rFonts w:cs="Arial"/>
                        <w:sz w:val="18"/>
                      </w:rPr>
                      <w:instrText>&lt;&gt;</w:instrText>
                    </w:r>
                    <w:r w:rsidRPr="00213B9A">
                      <w:rPr>
                        <w:rFonts w:cs="Arial"/>
                        <w:sz w:val="18"/>
                      </w:rPr>
                      <w:fldChar w:fldCharType="begin"/>
                    </w:r>
                    <w:r w:rsidRPr="00213B9A">
                      <w:rPr>
                        <w:rFonts w:cs="Arial"/>
                        <w:sz w:val="18"/>
                      </w:rPr>
                      <w:instrText>NUMPAGES</w:instrText>
                    </w:r>
                    <w:r w:rsidRPr="00213B9A">
                      <w:rPr>
                        <w:rFonts w:cs="Arial"/>
                        <w:sz w:val="18"/>
                      </w:rPr>
                      <w:fldChar w:fldCharType="separate"/>
                    </w:r>
                    <w:r w:rsidR="00E3631F">
                      <w:rPr>
                        <w:rFonts w:cs="Arial"/>
                        <w:noProof/>
                        <w:sz w:val="18"/>
                      </w:rPr>
                      <w:instrText>6</w:instrText>
                    </w:r>
                    <w:r w:rsidRPr="00213B9A">
                      <w:rPr>
                        <w:rFonts w:cs="Arial"/>
                        <w:sz w:val="18"/>
                      </w:rPr>
                      <w:fldChar w:fldCharType="end"/>
                    </w:r>
                    <w:r w:rsidRPr="00213B9A">
                      <w:rPr>
                        <w:rFonts w:cs="Arial"/>
                        <w:sz w:val="18"/>
                      </w:rPr>
                      <w:instrText>"..."</w:instrText>
                    </w:r>
                    <w:r w:rsidRPr="00213B9A">
                      <w:rPr>
                        <w:rFonts w:cs="Arial"/>
                        <w:sz w:val="18"/>
                      </w:rPr>
                      <w:fldChar w:fldCharType="separate"/>
                    </w:r>
                    <w:r w:rsidR="00E3631F" w:rsidRPr="00213B9A">
                      <w:rPr>
                        <w:rFonts w:cs="Arial"/>
                        <w:noProof/>
                        <w:sz w:val="18"/>
                      </w:rPr>
                      <w:instrText>...</w:instrText>
                    </w:r>
                    <w:r w:rsidRPr="00213B9A">
                      <w:rPr>
                        <w:rFonts w:cs="Arial"/>
                        <w:sz w:val="18"/>
                      </w:rPr>
                      <w:fldChar w:fldCharType="end"/>
                    </w:r>
                    <w:r w:rsidRPr="00213B9A">
                      <w:rPr>
                        <w:rFonts w:cs="Arial"/>
                        <w:sz w:val="18"/>
                      </w:rPr>
                      <w:instrText>/</w:instrText>
                    </w:r>
                    <w:r w:rsidRPr="00213B9A">
                      <w:rPr>
                        <w:rFonts w:cs="Arial"/>
                        <w:sz w:val="18"/>
                      </w:rPr>
                      <w:fldChar w:fldCharType="begin"/>
                    </w:r>
                    <w:r w:rsidRPr="00213B9A">
                      <w:rPr>
                        <w:rFonts w:cs="Arial"/>
                        <w:sz w:val="18"/>
                      </w:rPr>
                      <w:instrText>IF</w:instrText>
                    </w:r>
                    <w:r w:rsidRPr="00213B9A">
                      <w:rPr>
                        <w:rFonts w:cs="Arial"/>
                        <w:sz w:val="18"/>
                      </w:rPr>
                      <w:fldChar w:fldCharType="begin"/>
                    </w:r>
                    <w:r w:rsidRPr="00213B9A">
                      <w:rPr>
                        <w:rFonts w:cs="Arial"/>
                        <w:sz w:val="18"/>
                      </w:rPr>
                      <w:instrText>PAGE</w:instrText>
                    </w:r>
                    <w:r w:rsidRPr="00213B9A">
                      <w:rPr>
                        <w:rFonts w:cs="Arial"/>
                        <w:sz w:val="18"/>
                      </w:rPr>
                      <w:fldChar w:fldCharType="separate"/>
                    </w:r>
                    <w:r w:rsidR="00FA43D0">
                      <w:rPr>
                        <w:rFonts w:cs="Arial"/>
                        <w:sz w:val="18"/>
                      </w:rPr>
                      <w:instrText>2</w:instrText>
                    </w:r>
                    <w:r w:rsidRPr="00213B9A">
                      <w:rPr>
                        <w:rFonts w:cs="Arial"/>
                        <w:sz w:val="18"/>
                      </w:rPr>
                      <w:fldChar w:fldCharType="end"/>
                    </w:r>
                    <w:r w:rsidRPr="00213B9A">
                      <w:rPr>
                        <w:rFonts w:cs="Arial"/>
                        <w:sz w:val="18"/>
                      </w:rPr>
                      <w:instrText>&lt;&gt;</w:instrText>
                    </w:r>
                    <w:r w:rsidRPr="00213B9A">
                      <w:rPr>
                        <w:rFonts w:cs="Arial"/>
                        <w:sz w:val="18"/>
                      </w:rPr>
                      <w:fldChar w:fldCharType="begin"/>
                    </w:r>
                    <w:r w:rsidRPr="00213B9A">
                      <w:rPr>
                        <w:rFonts w:cs="Arial"/>
                        <w:sz w:val="18"/>
                      </w:rPr>
                      <w:instrText>NUMPAGES</w:instrText>
                    </w:r>
                    <w:r w:rsidRPr="00213B9A">
                      <w:rPr>
                        <w:rFonts w:cs="Arial"/>
                        <w:sz w:val="18"/>
                      </w:rPr>
                      <w:fldChar w:fldCharType="separate"/>
                    </w:r>
                    <w:r w:rsidR="00E3631F">
                      <w:rPr>
                        <w:rFonts w:cs="Arial"/>
                        <w:noProof/>
                        <w:sz w:val="18"/>
                      </w:rPr>
                      <w:instrText>6</w:instrText>
                    </w:r>
                    <w:r w:rsidRPr="00213B9A">
                      <w:rPr>
                        <w:rFonts w:cs="Arial"/>
                        <w:sz w:val="18"/>
                      </w:rPr>
                      <w:fldChar w:fldCharType="end"/>
                    </w:r>
                    <w:r w:rsidRPr="00213B9A">
                      <w:rPr>
                        <w:rFonts w:cs="Arial"/>
                        <w:sz w:val="18"/>
                      </w:rPr>
                      <w:fldChar w:fldCharType="begin"/>
                    </w:r>
                    <w:r w:rsidRPr="00213B9A">
                      <w:rPr>
                        <w:rFonts w:cs="Arial"/>
                        <w:sz w:val="18"/>
                      </w:rPr>
                      <w:instrText>=</w:instrText>
                    </w:r>
                    <w:r w:rsidRPr="00213B9A">
                      <w:rPr>
                        <w:rFonts w:cs="Arial"/>
                        <w:sz w:val="18"/>
                      </w:rPr>
                      <w:fldChar w:fldCharType="begin"/>
                    </w:r>
                    <w:r w:rsidRPr="00213B9A">
                      <w:rPr>
                        <w:rFonts w:cs="Arial"/>
                        <w:sz w:val="18"/>
                      </w:rPr>
                      <w:instrText>PAGE</w:instrText>
                    </w:r>
                    <w:r w:rsidRPr="00213B9A">
                      <w:rPr>
                        <w:rFonts w:cs="Arial"/>
                        <w:sz w:val="18"/>
                      </w:rPr>
                      <w:fldChar w:fldCharType="separate"/>
                    </w:r>
                    <w:r w:rsidR="00FA43D0">
                      <w:rPr>
                        <w:rFonts w:cs="Arial"/>
                        <w:sz w:val="18"/>
                      </w:rPr>
                      <w:instrText>2</w:instrText>
                    </w:r>
                    <w:r w:rsidRPr="00213B9A">
                      <w:rPr>
                        <w:rFonts w:cs="Arial"/>
                        <w:sz w:val="18"/>
                      </w:rPr>
                      <w:fldChar w:fldCharType="end"/>
                    </w:r>
                    <w:r w:rsidRPr="00213B9A">
                      <w:rPr>
                        <w:rFonts w:cs="Arial"/>
                        <w:sz w:val="18"/>
                      </w:rPr>
                      <w:instrText>+1</w:instrText>
                    </w:r>
                    <w:r w:rsidRPr="00213B9A">
                      <w:rPr>
                        <w:rFonts w:cs="Arial"/>
                        <w:sz w:val="18"/>
                      </w:rPr>
                      <w:fldChar w:fldCharType="separate"/>
                    </w:r>
                    <w:r w:rsidR="00FA43D0">
                      <w:rPr>
                        <w:rFonts w:cs="Arial"/>
                        <w:sz w:val="18"/>
                      </w:rPr>
                      <w:instrText>3</w:instrText>
                    </w:r>
                    <w:r w:rsidRPr="00213B9A">
                      <w:rPr>
                        <w:rFonts w:cs="Arial"/>
                        <w:sz w:val="18"/>
                      </w:rPr>
                      <w:fldChar w:fldCharType="end"/>
                    </w:r>
                    <w:r w:rsidRPr="00213B9A">
                      <w:rPr>
                        <w:rFonts w:cs="Arial"/>
                        <w:sz w:val="18"/>
                      </w:rPr>
                      <w:fldChar w:fldCharType="separate"/>
                    </w:r>
                    <w:r w:rsidR="00E3631F">
                      <w:rPr>
                        <w:rFonts w:cs="Arial"/>
                        <w:noProof/>
                        <w:sz w:val="18"/>
                      </w:rPr>
                      <w:instrText>3</w:instrText>
                    </w:r>
                    <w:r w:rsidRPr="00213B9A">
                      <w:rPr>
                        <w:rFonts w:cs="Arial"/>
                        <w:sz w:val="18"/>
                      </w:rPr>
                      <w:fldChar w:fldCharType="end"/>
                    </w:r>
                    <w:r w:rsidRPr="00213B9A">
                      <w:rPr>
                        <w:rFonts w:cs="Arial"/>
                        <w:sz w:val="18"/>
                      </w:rPr>
                      <w:instrText xml:space="preserve">" "" </w:instrText>
                    </w:r>
                    <w:r w:rsidR="00E3631F">
                      <w:rPr>
                        <w:rFonts w:cs="Arial"/>
                        <w:sz w:val="18"/>
                      </w:rPr>
                      <w:fldChar w:fldCharType="separate"/>
                    </w:r>
                    <w:r w:rsidR="00E3631F" w:rsidRPr="00213B9A">
                      <w:rPr>
                        <w:rFonts w:cs="Arial"/>
                        <w:noProof/>
                        <w:sz w:val="18"/>
                      </w:rPr>
                      <w:t>.../</w:t>
                    </w:r>
                    <w:r w:rsidR="00E3631F">
                      <w:rPr>
                        <w:rFonts w:cs="Arial"/>
                        <w:noProof/>
                        <w:sz w:val="18"/>
                      </w:rPr>
                      <w:t>3</w:t>
                    </w:r>
                    <w:r w:rsidRPr="00213B9A">
                      <w:rPr>
                        <w:rFonts w:cs="Arial"/>
                        <w:sz w:val="18"/>
                      </w:rPr>
                      <w:fldChar w:fldCharType="end"/>
                    </w:r>
                  </w:p>
                  <w:p w14:paraId="395717E7" w14:textId="77777777" w:rsidR="00E40548" w:rsidRPr="00213B9A" w:rsidRDefault="00E40548" w:rsidP="00E40548">
                    <w:pPr>
                      <w:pStyle w:val="09-Footer"/>
                      <w:shd w:val="solid" w:color="FFFFFF" w:fill="auto"/>
                      <w:jc w:val="right"/>
                      <w:rPr>
                        <w:noProof/>
                        <w:sz w:val="14"/>
                      </w:rPr>
                    </w:pPr>
                  </w:p>
                </w:txbxContent>
              </v:textbox>
              <w10:wrap type="square" anchorx="margin"/>
            </v:shape>
          </w:pict>
        </mc:Fallback>
      </mc:AlternateContent>
    </w:r>
    <w:r>
      <w:t>Your contact:</w:t>
    </w:r>
  </w:p>
  <w:p w14:paraId="07296A46" w14:textId="77777777" w:rsidR="00E40548" w:rsidRDefault="00E40548" w:rsidP="00E40548">
    <w:pPr>
      <w:pStyle w:val="09-Footer"/>
      <w:shd w:val="solid" w:color="FFFFFF" w:fill="auto"/>
      <w:rPr>
        <w:noProof/>
      </w:rPr>
    </w:pPr>
    <w:r>
      <w:t>Vorname Nachname, phone: international</w:t>
    </w:r>
    <w:r>
      <w:rPr>
        <w:noProof/>
        <w:lang w:val="en-GB" w:eastAsia="en-GB"/>
      </w:rPr>
      <mc:AlternateContent>
        <mc:Choice Requires="wps">
          <w:drawing>
            <wp:anchor distT="4294967292" distB="4294967292" distL="114300" distR="114300" simplePos="0" relativeHeight="251665920" behindDoc="0" locked="0" layoutInCell="1" allowOverlap="1" wp14:anchorId="28FE2F6D" wp14:editId="3A6E3B9F">
              <wp:simplePos x="0" y="0"/>
              <wp:positionH relativeFrom="page">
                <wp:posOffset>0</wp:posOffset>
              </wp:positionH>
              <wp:positionV relativeFrom="page">
                <wp:posOffset>5346700</wp:posOffset>
              </wp:positionV>
              <wp:extent cx="269875" cy="0"/>
              <wp:effectExtent l="0" t="0" r="0" b="0"/>
              <wp:wrapNone/>
              <wp:docPr id="3" name="Gerade Verbindung mit Pfeil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69875" cy="0"/>
                      </a:xfrm>
                      <a:prstGeom prst="straightConnector1">
                        <a:avLst/>
                      </a:prstGeom>
                      <a:noFill/>
                      <a:ln w="6350">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2C20F53C" id="_x0000_t32" coordsize="21600,21600" o:spt="32" o:oned="t" path="m,l21600,21600e" filled="f">
              <v:path arrowok="t" fillok="f" o:connecttype="none"/>
              <o:lock v:ext="edit" shapetype="t"/>
            </v:shapetype>
            <v:shape id="Gerade Verbindung mit Pfeil 3" o:spid="_x0000_s1026" type="#_x0000_t32" style="position:absolute;margin-left:0;margin-top:421pt;width:21.25pt;height:0;z-index:251665920;visibility:visible;mso-wrap-style:square;mso-width-percent:0;mso-height-percent:0;mso-wrap-distance-left:9pt;mso-wrap-distance-top:-1e-4mm;mso-wrap-distance-right:9pt;mso-wrap-distance-bottom:-1e-4mm;mso-position-horizontal:absolute;mso-position-horizontal-relative:page;mso-position-vertical:absolute;mso-position-vertical-relative:page;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q8esLQIAAEwEAAAOAAAAZHJzL2Uyb0RvYy54bWysVE2P2yAQvVfqf0DcE9v52sSKs6rsZC/b&#10;bqTd9k4A26gYEJA4UdX/3oF8KNteqqo+4MHDvHkz8/Dy8dhJdODWCa0KnA1TjLiimgnVFPjr22Yw&#10;x8h5ohiRWvECn7jDj6uPH5a9yflIt1oybhGAKJf3psCt9yZPEkdb3hE31IYrcNbadsTD1jYJs6QH&#10;9E4mozSdJb22zFhNuXPwtTo78Sri1zWn/qWuHfdIFhi4+bjauO7CmqyWJG8sMa2gFxrkH1h0RChI&#10;eoOqiCdob8UfUJ2gVjtd+yHVXaLrWlAea4BqsvS3al5bYnisBZrjzK1N7v/B0i+HrUWCFXiMkSId&#10;jOiJW8I4+sbtTii2Vw3qhEfbmguJxqFhvXE5xJVqa0PJ9KhezbOm3x1SumyJangk/nYygJaFiORd&#10;SNg4A2l3/WfN4AzZex27d6xtFyChL+gYh3S6DYkfPaLwcTRbzB+mGNGrKyH5Nc5Y55+47lAwCuy8&#10;JaJpfamVAiVom8Us5PDsfGBF8mtASKr0RkgZBSEV6gs8G0/TGOC0FCw4wzFnm10pLTqQIKn4xBLB&#10;c3/M6r1iEazlhK0vtidCnm1ILlXAg7qAzsU6a+bHIl2s5+v5ZDAZzdaDSVpVg0+bcjKYbbKHaTWu&#10;yrLKfgZq2SRvBWNcBXZX/WaTv9PH5SadlXdT8K0NyXv02C8ge31H0nGwYZZnVew0O23tdeAg2Xj4&#10;cr3Cnbjfg33/E1j9AgAA//8DAFBLAwQUAAYACAAAACEANGQyONsAAAAHAQAADwAAAGRycy9kb3du&#10;cmV2LnhtbEyPT0vDQBDF74LfYRnBm90YqpSYTZGq4KloFUtv0+yYBLOzIbv547d3BKHe5s0b3vtN&#10;vp5dq0bqQ+PZwPUiAUVcettwZeD97elqBSpEZIutZzLwTQHWxflZjpn1E7/SuIuVkhAOGRqoY+wy&#10;rUNZk8Ow8B2xeJ++dxhF9pW2PU4S7lqdJsmtdtiwNNTY0aam8ms3OAMOn/2Q1ptx+zE/vNjpwOX2&#10;cW/M5cV8fwcq0hxPx/CLL+hQCNPRD2yDag3II9HAapnKIPYyvQF1/FvoItf/+YsfAAAA//8DAFBL&#10;AQItABQABgAIAAAAIQC2gziS/gAAAOEBAAATAAAAAAAAAAAAAAAAAAAAAABbQ29udGVudF9UeXBl&#10;c10ueG1sUEsBAi0AFAAGAAgAAAAhADj9If/WAAAAlAEAAAsAAAAAAAAAAAAAAAAALwEAAF9yZWxz&#10;Ly5yZWxzUEsBAi0AFAAGAAgAAAAhACWrx6wtAgAATAQAAA4AAAAAAAAAAAAAAAAALgIAAGRycy9l&#10;Mm9Eb2MueG1sUEsBAi0AFAAGAAgAAAAhADRkMjjbAAAABwEAAA8AAAAAAAAAAAAAAAAAhwQAAGRy&#10;cy9kb3ducmV2LnhtbFBLBQYAAAAABAAEAPMAAACPBQAAAAA=&#10;" strokeweight=".5pt">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54FA8C2" w14:textId="77777777" w:rsidR="00BB0CA6" w:rsidRDefault="00BB0CA6">
      <w:pPr>
        <w:spacing w:after="0" w:line="240" w:lineRule="auto"/>
      </w:pPr>
      <w:r>
        <w:separator/>
      </w:r>
    </w:p>
  </w:footnote>
  <w:footnote w:type="continuationSeparator" w:id="0">
    <w:p w14:paraId="6586F23E" w14:textId="77777777" w:rsidR="00BB0CA6" w:rsidRDefault="00BB0CA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79B384" w14:textId="77777777" w:rsidR="00E40548" w:rsidRPr="00216088" w:rsidRDefault="00A17123" w:rsidP="00E40548">
    <w:pPr>
      <w:pStyle w:val="Kopfzeile"/>
    </w:pPr>
    <w:r>
      <w:t xml:space="preserve"> </w:t>
    </w:r>
    <w:r>
      <w:rPr>
        <w:noProof/>
        <w:lang w:val="en-GB" w:eastAsia="en-GB"/>
      </w:rPr>
      <mc:AlternateContent>
        <mc:Choice Requires="wps">
          <w:drawing>
            <wp:anchor distT="0" distB="0" distL="114300" distR="114300" simplePos="0" relativeHeight="251658240" behindDoc="0" locked="0" layoutInCell="1" allowOverlap="1" wp14:anchorId="4CFD0D04" wp14:editId="22E93549">
              <wp:simplePos x="0" y="0"/>
              <wp:positionH relativeFrom="margin">
                <wp:align>right</wp:align>
              </wp:positionH>
              <wp:positionV relativeFrom="page">
                <wp:posOffset>394970</wp:posOffset>
              </wp:positionV>
              <wp:extent cx="2896182" cy="430306"/>
              <wp:effectExtent l="0" t="0" r="0" b="8255"/>
              <wp:wrapNone/>
              <wp:docPr id="14" name="Textfeld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896182" cy="430306"/>
                      </a:xfrm>
                      <a:prstGeom prst="rect">
                        <a:avLst/>
                      </a:prstGeom>
                      <a:noFill/>
                      <a:ln w="6350">
                        <a:noFill/>
                      </a:ln>
                      <a:effectLst/>
                    </wps:spPr>
                    <wps:txbx>
                      <w:txbxContent>
                        <w:p w14:paraId="31F21722" w14:textId="77777777" w:rsidR="004C6C5D" w:rsidRDefault="004C6C5D" w:rsidP="004C6C5D">
                          <w:pPr>
                            <w:pStyle w:val="12-Title"/>
                            <w:rPr>
                              <w:sz w:val="22"/>
                              <w:szCs w:val="22"/>
                            </w:rPr>
                          </w:pPr>
                        </w:p>
                        <w:p w14:paraId="2F6E3B0F" w14:textId="77777777" w:rsidR="004C6C5D" w:rsidRPr="00213B9A" w:rsidRDefault="000E5FCA" w:rsidP="004C6C5D">
                          <w:pPr>
                            <w:pStyle w:val="12-Title"/>
                          </w:pPr>
                          <w:r>
                            <w:t>Press release</w:t>
                          </w:r>
                        </w:p>
                        <w:p w14:paraId="32DC81C5" w14:textId="77777777" w:rsidR="004C6C5D" w:rsidRDefault="004C6C5D" w:rsidP="004C6C5D">
                          <w:pPr>
                            <w:pStyle w:val="12-Title"/>
                          </w:pPr>
                          <w:r>
                            <w:br/>
                          </w: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CFD0D04" id="_x0000_t202" coordsize="21600,21600" o:spt="202" path="m,l,21600r21600,l21600,xe">
              <v:stroke joinstyle="miter"/>
              <v:path gradientshapeok="t" o:connecttype="rect"/>
            </v:shapetype>
            <v:shape id="Textfeld 23" o:spid="_x0000_s1026" type="#_x0000_t202" style="position:absolute;margin-left:176.85pt;margin-top:31.1pt;width:228.05pt;height:33.9pt;z-index:251658240;visibility:visible;mso-wrap-style:square;mso-width-percent:0;mso-height-percent:0;mso-wrap-distance-left:9pt;mso-wrap-distance-top:0;mso-wrap-distance-right:9pt;mso-wrap-distance-bottom:0;mso-position-horizontal:right;mso-position-horizontal-relative:margin;mso-position-vertical:absolute;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EA2+NQIAAGoEAAAOAAAAZHJzL2Uyb0RvYy54bWysVF1v2jAUfZ+0/2D5fSRAh9qIULFWTJNQ&#10;WwmmPhvHJtFsX882JOzX79ohUHV7mvZiTnyP79e5l/l9pxU5CucbMCUdj3JKhOFQNWZf0u/b1adb&#10;SnxgpmIKjCjpSXh6v/j4Yd7aQkygBlUJR9CJ8UVrS1qHYIss87wWmvkRWGHQKMFpFvDT7bPKsRa9&#10;a5VN8nyWteAq64AL7/H2sTfSRfIvpeDhWUovAlElxdxCOl06d/HMFnNW7B2zdcPPabB/yEKzxmDQ&#10;i6tHFhg5uOYPV7rhDjzIMOKgM5Cy4SLVgNWM83fVbGpmRaoFm+PtpU3+/7nlT8cXR5oKtbuhxDCN&#10;Gm1FF6RQFZlMY39a6wukbSwSQ/cFOuSmWr1dA//hkZK94fQPPLJjPzrpdPzFSgk+RAlOl7ZjGMLx&#10;cnJ7NxvfTijhaLuZ5tN8FuNm19fW+fBVgCYRlNShrCkDdlz70FMHSgxmYNUohfesUIa0JZ1NP+fp&#10;wcWCzpWJBJGG5OwmltFnHlHodh06iXAH1QnLd9APkLd81WAqa+bDC3M4MVgYbkF4xkMqwJBwRpTU&#10;4H797T7yUUi0UtLiBJbU/zwwJyhR3wxKHMd1AG4AuwGYg34AHOox7pflCeIDF9QApQP9isuxjFHQ&#10;xAzHWCXdDfAh9HuAy8XFcplIOJSWhbXZWD6oHBu77V6Zs+fuB9TtCYbZZMU7EXpuL8PyEEA2SaFr&#10;F8/jggOdND4vX9yYt9+Jdf2LWPwGAAD//wMAUEsDBBQABgAIAAAAIQAO9Jqu2wAAAAcBAAAPAAAA&#10;ZHJzL2Rvd25yZXYueG1sTI/BTsMwEETvSPyDtUjcqJOUhjbEqQqCCzlR+IBNvCQR8TqynTb8PeZE&#10;j6MZzbwp94sZxYmcHywrSFcJCOLW6oE7BZ8fr3dbED4gaxwtk4If8rCvrq9KLLQ98zudjqETsYR9&#10;gQr6EKZCSt/2ZNCv7EQcvS/rDIYoXSe1w3MsN6PMkiSXBgeOCz1O9NxT+32cjYI5xWzX0NMDb+r6&#10;7aUx3bp2B6Vub5bDI4hAS/gPwx9+RIcqMjV2Zu3FqCAeCQryLAMR3ftNnoJoYmydJCCrUl7yV78A&#10;AAD//wMAUEsBAi0AFAAGAAgAAAAhALaDOJL+AAAA4QEAABMAAAAAAAAAAAAAAAAAAAAAAFtDb250&#10;ZW50X1R5cGVzXS54bWxQSwECLQAUAAYACAAAACEAOP0h/9YAAACUAQAACwAAAAAAAAAAAAAAAAAv&#10;AQAAX3JlbHMvLnJlbHNQSwECLQAUAAYACAAAACEAeBANvjUCAABqBAAADgAAAAAAAAAAAAAAAAAu&#10;AgAAZHJzL2Uyb0RvYy54bWxQSwECLQAUAAYACAAAACEADvSartsAAAAHAQAADwAAAAAAAAAAAAAA&#10;AACPBAAAZHJzL2Rvd25yZXYueG1sUEsFBgAAAAAEAAQA8wAAAJcFAAAAAA==&#10;" filled="f" stroked="f" strokeweight=".5pt">
              <v:path arrowok="t"/>
              <v:textbox inset="0,0,0,0">
                <w:txbxContent>
                  <w:p w14:paraId="31F21722" w14:textId="77777777" w:rsidR="004C6C5D" w:rsidRDefault="004C6C5D" w:rsidP="004C6C5D">
                    <w:pPr>
                      <w:pStyle w:val="12-Title"/>
                      <w:rPr>
                        <w:sz w:val="22"/>
                        <w:szCs w:val="22"/>
                      </w:rPr>
                    </w:pPr>
                  </w:p>
                  <w:p w14:paraId="2F6E3B0F" w14:textId="77777777" w:rsidR="004C6C5D" w:rsidRPr="00213B9A" w:rsidRDefault="000E5FCA" w:rsidP="004C6C5D">
                    <w:pPr>
                      <w:pStyle w:val="12-Title"/>
                    </w:pPr>
                    <w:r>
                      <w:t>Press release</w:t>
                    </w:r>
                  </w:p>
                  <w:p w14:paraId="32DC81C5" w14:textId="77777777" w:rsidR="004C6C5D" w:rsidRDefault="004C6C5D" w:rsidP="004C6C5D">
                    <w:pPr>
                      <w:pStyle w:val="12-Title"/>
                    </w:pPr>
                    <w:r>
                      <w:br/>
                    </w:r>
                  </w:p>
                </w:txbxContent>
              </v:textbox>
              <w10:wrap anchorx="margin" anchory="page"/>
            </v:shape>
          </w:pict>
        </mc:Fallback>
      </mc:AlternateContent>
    </w:r>
    <w:r>
      <w:rPr>
        <w:noProof/>
        <w:lang w:val="en-GB" w:eastAsia="en-GB"/>
      </w:rPr>
      <w:drawing>
        <wp:anchor distT="0" distB="0" distL="114300" distR="114300" simplePos="0" relativeHeight="251656192" behindDoc="0" locked="0" layoutInCell="1" allowOverlap="1" wp14:anchorId="67ADFB66" wp14:editId="189255A5">
          <wp:simplePos x="0" y="0"/>
          <wp:positionH relativeFrom="page">
            <wp:posOffset>828040</wp:posOffset>
          </wp:positionH>
          <wp:positionV relativeFrom="page">
            <wp:posOffset>449971</wp:posOffset>
          </wp:positionV>
          <wp:extent cx="2484000" cy="450000"/>
          <wp:effectExtent l="0" t="0" r="0" b="7620"/>
          <wp:wrapNone/>
          <wp:docPr id="18" name="Grafik 48"/>
          <wp:cNvGraphicFramePr/>
          <a:graphic xmlns:a="http://schemas.openxmlformats.org/drawingml/2006/main">
            <a:graphicData uri="http://schemas.openxmlformats.org/drawingml/2006/picture">
              <pic:pic xmlns:pic="http://schemas.openxmlformats.org/drawingml/2006/picture">
                <pic:nvPicPr>
                  <pic:cNvPr id="23" name="Grafik 48"/>
                  <pic:cNvPicPr/>
                </pic:nvPicPr>
                <pic:blipFill>
                  <a:blip r:embed="rId1">
                    <a:extLst>
                      <a:ext uri="{28A0092B-C50C-407E-A947-70E740481C1C}">
                        <a14:useLocalDpi xmlns:a14="http://schemas.microsoft.com/office/drawing/2010/main" val="0"/>
                      </a:ext>
                    </a:extLst>
                  </a:blip>
                  <a:stretch>
                    <a:fillRect/>
                  </a:stretch>
                </pic:blipFill>
                <pic:spPr bwMode="auto">
                  <a:xfrm>
                    <a:off x="0" y="0"/>
                    <a:ext cx="2484000" cy="4500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p w14:paraId="0BE89FE1" w14:textId="0D3CC181" w:rsidR="00E40548" w:rsidRDefault="00E40548">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B30701" w14:textId="77777777" w:rsidR="00E40548" w:rsidRPr="00216088" w:rsidRDefault="00E40548" w:rsidP="00E40548">
    <w:pPr>
      <w:pStyle w:val="Kopfzeile"/>
    </w:pPr>
    <w:r>
      <w:rPr>
        <w:noProof/>
        <w:lang w:val="en-GB" w:eastAsia="en-GB"/>
      </w:rPr>
      <mc:AlternateContent>
        <mc:Choice Requires="wps">
          <w:drawing>
            <wp:anchor distT="45720" distB="45720" distL="114300" distR="114300" simplePos="0" relativeHeight="251670016" behindDoc="0" locked="0" layoutInCell="1" allowOverlap="1" wp14:anchorId="51389527" wp14:editId="02BEE700">
              <wp:simplePos x="0" y="0"/>
              <wp:positionH relativeFrom="margin">
                <wp:align>left</wp:align>
              </wp:positionH>
              <wp:positionV relativeFrom="paragraph">
                <wp:posOffset>759689</wp:posOffset>
              </wp:positionV>
              <wp:extent cx="6069965" cy="268605"/>
              <wp:effectExtent l="0" t="0" r="0" b="0"/>
              <wp:wrapSquare wrapText="bothSides"/>
              <wp:docPr id="7" name="Textfeld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69965" cy="268941"/>
                      </a:xfrm>
                      <a:prstGeom prst="rect">
                        <a:avLst/>
                      </a:prstGeom>
                      <a:noFill/>
                      <a:ln w="9525">
                        <a:noFill/>
                        <a:miter lim="800000"/>
                        <a:headEnd/>
                        <a:tailEnd/>
                      </a:ln>
                    </wps:spPr>
                    <wps:txbx>
                      <w:txbxContent>
                        <w:p w14:paraId="6C23BFEA" w14:textId="470223EF" w:rsidR="00E40548" w:rsidRPr="00213B9A" w:rsidRDefault="00E40548" w:rsidP="00E40548">
                          <w:pPr>
                            <w:pStyle w:val="Fuzeile"/>
                            <w:tabs>
                              <w:tab w:val="right" w:pos="8280"/>
                            </w:tabs>
                            <w:ind w:right="71"/>
                            <w:jc w:val="center"/>
                            <w:rPr>
                              <w:rFonts w:cs="Arial"/>
                              <w:sz w:val="18"/>
                            </w:rPr>
                          </w:pPr>
                          <w:r w:rsidRPr="00213B9A">
                            <w:rPr>
                              <w:rFonts w:cs="Arial"/>
                              <w:sz w:val="18"/>
                            </w:rPr>
                            <w:fldChar w:fldCharType="begin"/>
                          </w:r>
                          <w:r w:rsidRPr="00213B9A">
                            <w:rPr>
                              <w:rFonts w:cs="Arial"/>
                              <w:sz w:val="18"/>
                            </w:rPr>
                            <w:instrText xml:space="preserve"> IF </w:instrText>
                          </w:r>
                          <w:r w:rsidRPr="00213B9A">
                            <w:rPr>
                              <w:rFonts w:cs="Arial"/>
                              <w:sz w:val="18"/>
                            </w:rPr>
                            <w:fldChar w:fldCharType="begin"/>
                          </w:r>
                          <w:r w:rsidRPr="00213B9A">
                            <w:rPr>
                              <w:rFonts w:cs="Arial"/>
                              <w:sz w:val="18"/>
                            </w:rPr>
                            <w:instrText xml:space="preserve"> PAGE </w:instrText>
                          </w:r>
                          <w:r w:rsidRPr="00213B9A">
                            <w:rPr>
                              <w:rFonts w:cs="Arial"/>
                              <w:sz w:val="18"/>
                            </w:rPr>
                            <w:fldChar w:fldCharType="separate"/>
                          </w:r>
                          <w:r w:rsidR="00FA43D0">
                            <w:rPr>
                              <w:rFonts w:cs="Arial"/>
                              <w:noProof/>
                              <w:sz w:val="18"/>
                            </w:rPr>
                            <w:instrText>2</w:instrText>
                          </w:r>
                          <w:r w:rsidRPr="00213B9A">
                            <w:rPr>
                              <w:rFonts w:cs="Arial"/>
                              <w:sz w:val="18"/>
                            </w:rPr>
                            <w:fldChar w:fldCharType="end"/>
                          </w:r>
                          <w:r w:rsidRPr="00213B9A">
                            <w:rPr>
                              <w:rFonts w:cs="Arial"/>
                              <w:sz w:val="18"/>
                            </w:rPr>
                            <w:instrText xml:space="preserve"> = 1 "" "- </w:instrText>
                          </w:r>
                          <w:r w:rsidRPr="00213B9A">
                            <w:rPr>
                              <w:rFonts w:cs="Arial"/>
                              <w:sz w:val="18"/>
                            </w:rPr>
                            <w:fldChar w:fldCharType="begin"/>
                          </w:r>
                          <w:r w:rsidRPr="00213B9A">
                            <w:rPr>
                              <w:rFonts w:cs="Arial"/>
                              <w:sz w:val="18"/>
                            </w:rPr>
                            <w:instrText xml:space="preserve"> PAGE </w:instrText>
                          </w:r>
                          <w:r w:rsidRPr="00213B9A">
                            <w:rPr>
                              <w:rFonts w:cs="Arial"/>
                              <w:sz w:val="18"/>
                            </w:rPr>
                            <w:fldChar w:fldCharType="separate"/>
                          </w:r>
                          <w:r w:rsidR="00FA43D0">
                            <w:rPr>
                              <w:rFonts w:cs="Arial"/>
                              <w:noProof/>
                              <w:sz w:val="18"/>
                            </w:rPr>
                            <w:instrText>2</w:instrText>
                          </w:r>
                          <w:r w:rsidRPr="00213B9A">
                            <w:rPr>
                              <w:rFonts w:cs="Arial"/>
                              <w:sz w:val="18"/>
                            </w:rPr>
                            <w:fldChar w:fldCharType="end"/>
                          </w:r>
                          <w:r w:rsidRPr="00213B9A">
                            <w:rPr>
                              <w:rFonts w:cs="Arial"/>
                              <w:sz w:val="18"/>
                            </w:rPr>
                            <w:instrText xml:space="preserve"> -" </w:instrText>
                          </w:r>
                          <w:r w:rsidRPr="00213B9A">
                            <w:rPr>
                              <w:rFonts w:cs="Arial"/>
                              <w:sz w:val="18"/>
                            </w:rPr>
                            <w:fldChar w:fldCharType="separate"/>
                          </w:r>
                          <w:r w:rsidR="00E3631F" w:rsidRPr="00213B9A">
                            <w:rPr>
                              <w:rFonts w:cs="Arial"/>
                              <w:noProof/>
                              <w:sz w:val="18"/>
                            </w:rPr>
                            <w:t xml:space="preserve">- </w:t>
                          </w:r>
                          <w:r w:rsidR="00E3631F">
                            <w:rPr>
                              <w:rFonts w:cs="Arial"/>
                              <w:noProof/>
                              <w:sz w:val="18"/>
                            </w:rPr>
                            <w:t>2</w:t>
                          </w:r>
                          <w:r w:rsidR="00E3631F" w:rsidRPr="00213B9A">
                            <w:rPr>
                              <w:rFonts w:cs="Arial"/>
                              <w:noProof/>
                              <w:sz w:val="18"/>
                            </w:rPr>
                            <w:t xml:space="preserve"> -</w:t>
                          </w:r>
                          <w:r w:rsidRPr="00213B9A">
                            <w:rPr>
                              <w:rFonts w:cs="Arial"/>
                              <w:sz w:val="18"/>
                            </w:rPr>
                            <w:fldChar w:fldCharType="end"/>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1389527" id="_x0000_t202" coordsize="21600,21600" o:spt="202" path="m,l,21600r21600,l21600,xe">
              <v:stroke joinstyle="miter"/>
              <v:path gradientshapeok="t" o:connecttype="rect"/>
            </v:shapetype>
            <v:shape id="_x0000_s1031" type="#_x0000_t202" style="position:absolute;margin-left:0;margin-top:59.8pt;width:477.95pt;height:21.15pt;z-index:251670016;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dglBDgIAAPkDAAAOAAAAZHJzL2Uyb0RvYy54bWysU8Fu2zAMvQ/YPwi6L3aMJE2MKEXXrsOA&#10;rhvQ7gMUWY6FSaImKbGzrx8lJ1mw3Yb5IIgm+cj3SK1vB6PJQfqgwDI6nZSUSCugUXbH6LfXx3dL&#10;SkLktuEarGT0KAO93bx9s+5dLSvoQDfSEwSxoe4do12Mri6KIDppeJiAkxadLXjDI5p+VzSe94hu&#10;dFGV5aLowTfOg5Ah4N+H0Uk3Gb9tpYhf2jbISDSj2FvMp8/nNp3FZs3rneeuU+LUBv+HLgxXFote&#10;oB545GTv1V9QRgkPAdo4EWAKaFslZOaAbKblH2xeOu5k5oLiBHeRKfw/WPF8+OqJahi9ocRygyN6&#10;lUNspW5IldTpXagx6MVhWBzew4BTzkyDewLxPRAL9x23O3nnPfSd5A12N02ZxVXqiBMSyLb/DA2W&#10;4fsIGWhovUnSoRgE0XFKx8tksBUi8OeiXKxWizklAn3VYrmajSV4fc52PsSPEgxJF0Y9Tj6j88NT&#10;iKkbXp9DUjELj0rrPH1tSc/oal7Nc8KVx6iIy6mVYXRZpm9cl0Tyg21ycuRKj3csoO2JdSI6Uo7D&#10;dsjyzs9ibqE5ogwexl3Et4OXDvxPSnrcQ0bDjz33khL9yaKUq+lslhY3G7P5TYWGv/Zsrz3cCoRi&#10;NFIyXu9jXvaR8h1K3qqsRprN2MmpZdyvLNLpLaQFvrZz1O8Xu/kFAAD//wMAUEsDBBQABgAIAAAA&#10;IQBAS+Tw2wAAAAgBAAAPAAAAZHJzL2Rvd25yZXYueG1sTI/BTsMwEETvSPyDtUjcqB1EIpzGqRCI&#10;K4gWkHpz420SEa+j2G3C37Oc4Lgzo9k31WbxgzjjFPtABrKVAoHUBNdTa+B993xzDyImS84OgdDA&#10;N0bY1JcXlS1dmOkNz9vUCi6hWFoDXUpjKWVsOvQ2rsKIxN4xTN4mPqdWusnOXO4HeatUIb3tiT90&#10;dsTHDpuv7ckb+Hg57j/v1Gv75PNxDouS5LU05vpqeViDSLikvzD84jM61Mx0CCdyUQwGeEhiNdMF&#10;CLZ1nmsQB1aKTIOsK/l/QP0DAAD//wMAUEsBAi0AFAAGAAgAAAAhALaDOJL+AAAA4QEAABMAAAAA&#10;AAAAAAAAAAAAAAAAAFtDb250ZW50X1R5cGVzXS54bWxQSwECLQAUAAYACAAAACEAOP0h/9YAAACU&#10;AQAACwAAAAAAAAAAAAAAAAAvAQAAX3JlbHMvLnJlbHNQSwECLQAUAAYACAAAACEAbnYJQQ4CAAD5&#10;AwAADgAAAAAAAAAAAAAAAAAuAgAAZHJzL2Uyb0RvYy54bWxQSwECLQAUAAYACAAAACEAQEvk8NsA&#10;AAAIAQAADwAAAAAAAAAAAAAAAABoBAAAZHJzL2Rvd25yZXYueG1sUEsFBgAAAAAEAAQA8wAAAHAF&#10;AAAAAA==&#10;" filled="f" stroked="f">
              <v:textbox>
                <w:txbxContent>
                  <w:p w14:paraId="6C23BFEA" w14:textId="470223EF" w:rsidR="00E40548" w:rsidRPr="00213B9A" w:rsidRDefault="00E40548" w:rsidP="00E40548">
                    <w:pPr>
                      <w:pStyle w:val="Fuzeile"/>
                      <w:tabs>
                        <w:tab w:val="right" w:pos="8280"/>
                      </w:tabs>
                      <w:ind w:right="71"/>
                      <w:jc w:val="center"/>
                      <w:rPr>
                        <w:rFonts w:cs="Arial"/>
                        <w:sz w:val="18"/>
                      </w:rPr>
                    </w:pPr>
                    <w:r w:rsidRPr="00213B9A">
                      <w:rPr>
                        <w:rFonts w:cs="Arial"/>
                        <w:sz w:val="18"/>
                      </w:rPr>
                      <w:fldChar w:fldCharType="begin"/>
                    </w:r>
                    <w:r w:rsidRPr="00213B9A">
                      <w:rPr>
                        <w:rFonts w:cs="Arial"/>
                        <w:sz w:val="18"/>
                      </w:rPr>
                      <w:instrText xml:space="preserve"> IF </w:instrText>
                    </w:r>
                    <w:r w:rsidRPr="00213B9A">
                      <w:rPr>
                        <w:rFonts w:cs="Arial"/>
                        <w:sz w:val="18"/>
                      </w:rPr>
                      <w:fldChar w:fldCharType="begin"/>
                    </w:r>
                    <w:r w:rsidRPr="00213B9A">
                      <w:rPr>
                        <w:rFonts w:cs="Arial"/>
                        <w:sz w:val="18"/>
                      </w:rPr>
                      <w:instrText xml:space="preserve"> PAGE </w:instrText>
                    </w:r>
                    <w:r w:rsidRPr="00213B9A">
                      <w:rPr>
                        <w:rFonts w:cs="Arial"/>
                        <w:sz w:val="18"/>
                      </w:rPr>
                      <w:fldChar w:fldCharType="separate"/>
                    </w:r>
                    <w:r w:rsidR="00FA43D0">
                      <w:rPr>
                        <w:rFonts w:cs="Arial"/>
                        <w:noProof/>
                        <w:sz w:val="18"/>
                      </w:rPr>
                      <w:instrText>2</w:instrText>
                    </w:r>
                    <w:r w:rsidRPr="00213B9A">
                      <w:rPr>
                        <w:rFonts w:cs="Arial"/>
                        <w:sz w:val="18"/>
                      </w:rPr>
                      <w:fldChar w:fldCharType="end"/>
                    </w:r>
                    <w:r w:rsidRPr="00213B9A">
                      <w:rPr>
                        <w:rFonts w:cs="Arial"/>
                        <w:sz w:val="18"/>
                      </w:rPr>
                      <w:instrText xml:space="preserve"> = 1 "" "- </w:instrText>
                    </w:r>
                    <w:r w:rsidRPr="00213B9A">
                      <w:rPr>
                        <w:rFonts w:cs="Arial"/>
                        <w:sz w:val="18"/>
                      </w:rPr>
                      <w:fldChar w:fldCharType="begin"/>
                    </w:r>
                    <w:r w:rsidRPr="00213B9A">
                      <w:rPr>
                        <w:rFonts w:cs="Arial"/>
                        <w:sz w:val="18"/>
                      </w:rPr>
                      <w:instrText xml:space="preserve"> PAGE </w:instrText>
                    </w:r>
                    <w:r w:rsidRPr="00213B9A">
                      <w:rPr>
                        <w:rFonts w:cs="Arial"/>
                        <w:sz w:val="18"/>
                      </w:rPr>
                      <w:fldChar w:fldCharType="separate"/>
                    </w:r>
                    <w:r w:rsidR="00FA43D0">
                      <w:rPr>
                        <w:rFonts w:cs="Arial"/>
                        <w:noProof/>
                        <w:sz w:val="18"/>
                      </w:rPr>
                      <w:instrText>2</w:instrText>
                    </w:r>
                    <w:r w:rsidRPr="00213B9A">
                      <w:rPr>
                        <w:rFonts w:cs="Arial"/>
                        <w:sz w:val="18"/>
                      </w:rPr>
                      <w:fldChar w:fldCharType="end"/>
                    </w:r>
                    <w:r w:rsidRPr="00213B9A">
                      <w:rPr>
                        <w:rFonts w:cs="Arial"/>
                        <w:sz w:val="18"/>
                      </w:rPr>
                      <w:instrText xml:space="preserve"> -" </w:instrText>
                    </w:r>
                    <w:r w:rsidRPr="00213B9A">
                      <w:rPr>
                        <w:rFonts w:cs="Arial"/>
                        <w:sz w:val="18"/>
                      </w:rPr>
                      <w:fldChar w:fldCharType="separate"/>
                    </w:r>
                    <w:r w:rsidR="00E3631F" w:rsidRPr="00213B9A">
                      <w:rPr>
                        <w:rFonts w:cs="Arial"/>
                        <w:noProof/>
                        <w:sz w:val="18"/>
                      </w:rPr>
                      <w:t xml:space="preserve">- </w:t>
                    </w:r>
                    <w:r w:rsidR="00E3631F">
                      <w:rPr>
                        <w:rFonts w:cs="Arial"/>
                        <w:noProof/>
                        <w:sz w:val="18"/>
                      </w:rPr>
                      <w:t>2</w:t>
                    </w:r>
                    <w:r w:rsidR="00E3631F" w:rsidRPr="00213B9A">
                      <w:rPr>
                        <w:rFonts w:cs="Arial"/>
                        <w:noProof/>
                        <w:sz w:val="18"/>
                      </w:rPr>
                      <w:t xml:space="preserve"> -</w:t>
                    </w:r>
                    <w:r w:rsidRPr="00213B9A">
                      <w:rPr>
                        <w:rFonts w:cs="Arial"/>
                        <w:sz w:val="18"/>
                      </w:rPr>
                      <w:fldChar w:fldCharType="end"/>
                    </w:r>
                  </w:p>
                </w:txbxContent>
              </v:textbox>
              <w10:wrap type="square" anchorx="margin"/>
            </v:shape>
          </w:pict>
        </mc:Fallback>
      </mc:AlternateContent>
    </w:r>
    <w:r>
      <w:rPr>
        <w:noProof/>
        <w:lang w:val="en-GB" w:eastAsia="en-GB"/>
      </w:rPr>
      <w:drawing>
        <wp:anchor distT="0" distB="0" distL="114300" distR="114300" simplePos="0" relativeHeight="251668992" behindDoc="0" locked="0" layoutInCell="1" allowOverlap="1" wp14:anchorId="70B08AEB" wp14:editId="3FCE41C0">
          <wp:simplePos x="0" y="0"/>
          <wp:positionH relativeFrom="page">
            <wp:posOffset>828040</wp:posOffset>
          </wp:positionH>
          <wp:positionV relativeFrom="page">
            <wp:posOffset>449971</wp:posOffset>
          </wp:positionV>
          <wp:extent cx="2484000" cy="450000"/>
          <wp:effectExtent l="0" t="0" r="0" b="0"/>
          <wp:wrapNone/>
          <wp:docPr id="19" name="Grafik 48"/>
          <wp:cNvGraphicFramePr/>
          <a:graphic xmlns:a="http://schemas.openxmlformats.org/drawingml/2006/main">
            <a:graphicData uri="http://schemas.openxmlformats.org/drawingml/2006/picture">
              <pic:pic xmlns:pic="http://schemas.openxmlformats.org/drawingml/2006/picture">
                <pic:nvPicPr>
                  <pic:cNvPr id="23" name="Grafik 48"/>
                  <pic:cNvPicPr/>
                </pic:nvPicPr>
                <pic:blipFill>
                  <a:blip r:embed="rId1">
                    <a:extLst>
                      <a:ext uri="{28A0092B-C50C-407E-A947-70E740481C1C}">
                        <a14:useLocalDpi xmlns:a14="http://schemas.microsoft.com/office/drawing/2010/main" val="0"/>
                      </a:ext>
                    </a:extLst>
                  </a:blip>
                  <a:stretch>
                    <a:fillRect/>
                  </a:stretch>
                </pic:blipFill>
                <pic:spPr bwMode="auto">
                  <a:xfrm>
                    <a:off x="0" y="0"/>
                    <a:ext cx="2484000" cy="4500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p w14:paraId="242081D7" w14:textId="77777777" w:rsidR="00E40548" w:rsidRDefault="00E40548">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44A11A6A"/>
    <w:multiLevelType w:val="hybridMultilevel"/>
    <w:tmpl w:val="153857EC"/>
    <w:lvl w:ilvl="0" w:tplc="851CE4DC">
      <w:start w:val="1"/>
      <w:numFmt w:val="bullet"/>
      <w:pStyle w:val="02-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453D70FC"/>
    <w:multiLevelType w:val="hybridMultilevel"/>
    <w:tmpl w:val="9634C52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 w15:restartNumberingAfterBreak="0">
    <w:nsid w:val="543C4C6A"/>
    <w:multiLevelType w:val="multilevel"/>
    <w:tmpl w:val="18EEDB1C"/>
    <w:lvl w:ilvl="0">
      <w:start w:val="1"/>
      <w:numFmt w:val="decimal"/>
      <w:suff w:val="space"/>
      <w:lvlText w:val="%1."/>
      <w:lvlJc w:val="left"/>
      <w:pPr>
        <w:ind w:left="510" w:hanging="510"/>
      </w:pPr>
      <w:rPr>
        <w:rFonts w:hint="default"/>
      </w:rPr>
    </w:lvl>
    <w:lvl w:ilvl="1">
      <w:start w:val="1"/>
      <w:numFmt w:val="decimal"/>
      <w:suff w:val="space"/>
      <w:lvlText w:val="%1.%2."/>
      <w:lvlJc w:val="left"/>
      <w:pPr>
        <w:ind w:left="964" w:hanging="964"/>
      </w:pPr>
      <w:rPr>
        <w:rFonts w:hint="default"/>
      </w:rPr>
    </w:lvl>
    <w:lvl w:ilvl="2">
      <w:start w:val="1"/>
      <w:numFmt w:val="decimal"/>
      <w:suff w:val="space"/>
      <w:lvlText w:val="%1.%2.%3."/>
      <w:lvlJc w:val="left"/>
      <w:pPr>
        <w:ind w:left="1247" w:hanging="1247"/>
      </w:pPr>
      <w:rPr>
        <w:rFonts w:hint="default"/>
      </w:rPr>
    </w:lvl>
    <w:lvl w:ilvl="3">
      <w:start w:val="1"/>
      <w:numFmt w:val="decimal"/>
      <w:suff w:val="space"/>
      <w:lvlText w:val="%1.%2.%3.%4."/>
      <w:lvlJc w:val="left"/>
      <w:pPr>
        <w:ind w:left="1644" w:hanging="1644"/>
      </w:pPr>
      <w:rPr>
        <w:rFonts w:cs="Times New Roman" w:hint="default"/>
        <w:b/>
        <w:bCs w:val="0"/>
        <w:i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suff w:val="space"/>
      <w:lvlText w:val="%1.%2.%3.%4.%5."/>
      <w:lvlJc w:val="left"/>
      <w:pPr>
        <w:ind w:left="2041" w:hanging="2041"/>
      </w:pPr>
      <w:rPr>
        <w:rFonts w:hint="default"/>
      </w:rPr>
    </w:lvl>
    <w:lvl w:ilvl="5">
      <w:start w:val="1"/>
      <w:numFmt w:val="decimal"/>
      <w:lvlRestart w:val="0"/>
      <w:suff w:val="space"/>
      <w:lvlText w:val="%1.%2.%3.%4.%5.%6."/>
      <w:lvlJc w:val="left"/>
      <w:pPr>
        <w:ind w:left="2325" w:hanging="2325"/>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 w15:restartNumberingAfterBreak="0">
    <w:nsid w:val="6E017835"/>
    <w:multiLevelType w:val="hybridMultilevel"/>
    <w:tmpl w:val="CF5C7F0C"/>
    <w:lvl w:ilvl="0" w:tplc="04090001">
      <w:start w:val="1"/>
      <w:numFmt w:val="bullet"/>
      <w:lvlText w:val=""/>
      <w:lvlJc w:val="left"/>
      <w:pPr>
        <w:tabs>
          <w:tab w:val="num" w:pos="360"/>
        </w:tabs>
        <w:ind w:left="360" w:hanging="360"/>
      </w:pPr>
      <w:rPr>
        <w:rFonts w:ascii="Symbol" w:hAnsi="Symbol" w:hint="default"/>
      </w:rPr>
    </w:lvl>
    <w:lvl w:ilvl="1" w:tplc="04090003">
      <w:start w:val="1"/>
      <w:numFmt w:val="bullet"/>
      <w:lvlText w:val="o"/>
      <w:lvlJc w:val="left"/>
      <w:pPr>
        <w:tabs>
          <w:tab w:val="num" w:pos="1080"/>
        </w:tabs>
        <w:ind w:left="1080" w:hanging="360"/>
      </w:pPr>
      <w:rPr>
        <w:rFonts w:ascii="Courier New" w:hAnsi="Courier New" w:cs="Courier New" w:hint="default"/>
      </w:rPr>
    </w:lvl>
    <w:lvl w:ilvl="2" w:tplc="04090005">
      <w:start w:val="1"/>
      <w:numFmt w:val="bullet"/>
      <w:lvlText w:val=""/>
      <w:lvlJc w:val="left"/>
      <w:pPr>
        <w:tabs>
          <w:tab w:val="num" w:pos="1800"/>
        </w:tabs>
        <w:ind w:left="1800" w:hanging="360"/>
      </w:pPr>
      <w:rPr>
        <w:rFonts w:ascii="Wingdings" w:hAnsi="Wingdings" w:hint="default"/>
      </w:rPr>
    </w:lvl>
    <w:lvl w:ilvl="3" w:tplc="04090001">
      <w:start w:val="1"/>
      <w:numFmt w:val="bullet"/>
      <w:lvlText w:val=""/>
      <w:lvlJc w:val="left"/>
      <w:pPr>
        <w:tabs>
          <w:tab w:val="num" w:pos="2520"/>
        </w:tabs>
        <w:ind w:left="2520" w:hanging="360"/>
      </w:pPr>
      <w:rPr>
        <w:rFonts w:ascii="Symbol" w:hAnsi="Symbol"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start w:val="1"/>
      <w:numFmt w:val="bullet"/>
      <w:lvlText w:val=""/>
      <w:lvlJc w:val="left"/>
      <w:pPr>
        <w:tabs>
          <w:tab w:val="num" w:pos="3960"/>
        </w:tabs>
        <w:ind w:left="3960" w:hanging="360"/>
      </w:pPr>
      <w:rPr>
        <w:rFonts w:ascii="Wingdings" w:hAnsi="Wingdings" w:hint="default"/>
      </w:rPr>
    </w:lvl>
    <w:lvl w:ilvl="6" w:tplc="04090001">
      <w:start w:val="1"/>
      <w:numFmt w:val="bullet"/>
      <w:lvlText w:val=""/>
      <w:lvlJc w:val="left"/>
      <w:pPr>
        <w:tabs>
          <w:tab w:val="num" w:pos="4680"/>
        </w:tabs>
        <w:ind w:left="4680" w:hanging="360"/>
      </w:pPr>
      <w:rPr>
        <w:rFonts w:ascii="Symbol" w:hAnsi="Symbol" w:hint="default"/>
      </w:rPr>
    </w:lvl>
    <w:lvl w:ilvl="7" w:tplc="04090003">
      <w:start w:val="1"/>
      <w:numFmt w:val="bullet"/>
      <w:lvlText w:val="o"/>
      <w:lvlJc w:val="left"/>
      <w:pPr>
        <w:tabs>
          <w:tab w:val="num" w:pos="5400"/>
        </w:tabs>
        <w:ind w:left="5400" w:hanging="360"/>
      </w:pPr>
      <w:rPr>
        <w:rFonts w:ascii="Courier New" w:hAnsi="Courier New" w:cs="Courier New" w:hint="default"/>
      </w:rPr>
    </w:lvl>
    <w:lvl w:ilvl="8" w:tplc="04090005">
      <w:start w:val="1"/>
      <w:numFmt w:val="bullet"/>
      <w:lvlText w:val=""/>
      <w:lvlJc w:val="left"/>
      <w:pPr>
        <w:tabs>
          <w:tab w:val="num" w:pos="6120"/>
        </w:tabs>
        <w:ind w:left="6120" w:hanging="360"/>
      </w:pPr>
      <w:rPr>
        <w:rFonts w:ascii="Wingdings" w:hAnsi="Wingdings" w:hint="default"/>
      </w:rPr>
    </w:lvl>
  </w:abstractNum>
  <w:num w:numId="1" w16cid:durableId="1105929529">
    <w:abstractNumId w:val="2"/>
  </w:num>
  <w:num w:numId="2" w16cid:durableId="693193592">
    <w:abstractNumId w:val="2"/>
  </w:num>
  <w:num w:numId="3" w16cid:durableId="777793010">
    <w:abstractNumId w:val="2"/>
  </w:num>
  <w:num w:numId="4" w16cid:durableId="413740676">
    <w:abstractNumId w:val="2"/>
  </w:num>
  <w:num w:numId="5" w16cid:durableId="493491375">
    <w:abstractNumId w:val="2"/>
  </w:num>
  <w:num w:numId="6" w16cid:durableId="1413509863">
    <w:abstractNumId w:val="3"/>
  </w:num>
  <w:num w:numId="7" w16cid:durableId="101073713">
    <w:abstractNumId w:val="0"/>
  </w:num>
  <w:num w:numId="8" w16cid:durableId="781925324">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removeDateAndTime/>
  <w:hideGrammaticalErrors/>
  <w:proofState w:spelling="clean" w:grammar="clean"/>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10FA7"/>
    <w:rsid w:val="00001F3C"/>
    <w:rsid w:val="00010A2B"/>
    <w:rsid w:val="000167A1"/>
    <w:rsid w:val="000219AF"/>
    <w:rsid w:val="00022C19"/>
    <w:rsid w:val="00023801"/>
    <w:rsid w:val="00042A44"/>
    <w:rsid w:val="000511E4"/>
    <w:rsid w:val="0005488F"/>
    <w:rsid w:val="00055936"/>
    <w:rsid w:val="0006310A"/>
    <w:rsid w:val="00095547"/>
    <w:rsid w:val="000966B2"/>
    <w:rsid w:val="000A2C41"/>
    <w:rsid w:val="000A766E"/>
    <w:rsid w:val="000B6DA4"/>
    <w:rsid w:val="000C0C39"/>
    <w:rsid w:val="000C1EA4"/>
    <w:rsid w:val="000C411B"/>
    <w:rsid w:val="000C4380"/>
    <w:rsid w:val="000D4838"/>
    <w:rsid w:val="000D4A53"/>
    <w:rsid w:val="000E5FCA"/>
    <w:rsid w:val="000F4285"/>
    <w:rsid w:val="0010768B"/>
    <w:rsid w:val="00114153"/>
    <w:rsid w:val="001273AE"/>
    <w:rsid w:val="00130DED"/>
    <w:rsid w:val="001338E7"/>
    <w:rsid w:val="0015785F"/>
    <w:rsid w:val="00170C7E"/>
    <w:rsid w:val="00171987"/>
    <w:rsid w:val="001730BE"/>
    <w:rsid w:val="00173912"/>
    <w:rsid w:val="00182A52"/>
    <w:rsid w:val="00186BAA"/>
    <w:rsid w:val="001872AE"/>
    <w:rsid w:val="00192705"/>
    <w:rsid w:val="00193DC2"/>
    <w:rsid w:val="0019701F"/>
    <w:rsid w:val="001A1065"/>
    <w:rsid w:val="001A1E20"/>
    <w:rsid w:val="001A5AE4"/>
    <w:rsid w:val="001B5139"/>
    <w:rsid w:val="001C43EA"/>
    <w:rsid w:val="001C4A06"/>
    <w:rsid w:val="001D706E"/>
    <w:rsid w:val="001D7A18"/>
    <w:rsid w:val="001D7C3B"/>
    <w:rsid w:val="00207863"/>
    <w:rsid w:val="00213B9A"/>
    <w:rsid w:val="0021653A"/>
    <w:rsid w:val="002168E4"/>
    <w:rsid w:val="002213A0"/>
    <w:rsid w:val="00225F5C"/>
    <w:rsid w:val="002268A2"/>
    <w:rsid w:val="002270EC"/>
    <w:rsid w:val="0023626F"/>
    <w:rsid w:val="00236446"/>
    <w:rsid w:val="002418E5"/>
    <w:rsid w:val="00242455"/>
    <w:rsid w:val="00245363"/>
    <w:rsid w:val="0025357A"/>
    <w:rsid w:val="00256B14"/>
    <w:rsid w:val="00267012"/>
    <w:rsid w:val="002718DD"/>
    <w:rsid w:val="00282BE4"/>
    <w:rsid w:val="002831C6"/>
    <w:rsid w:val="00295D87"/>
    <w:rsid w:val="0029667F"/>
    <w:rsid w:val="002A70BB"/>
    <w:rsid w:val="002B7F67"/>
    <w:rsid w:val="002C0612"/>
    <w:rsid w:val="002C2A9B"/>
    <w:rsid w:val="002D2D38"/>
    <w:rsid w:val="002D5AF7"/>
    <w:rsid w:val="002E0524"/>
    <w:rsid w:val="002F0ECF"/>
    <w:rsid w:val="002F42E6"/>
    <w:rsid w:val="00311266"/>
    <w:rsid w:val="00315CE5"/>
    <w:rsid w:val="003166D0"/>
    <w:rsid w:val="003169C2"/>
    <w:rsid w:val="0031750E"/>
    <w:rsid w:val="00324616"/>
    <w:rsid w:val="00325284"/>
    <w:rsid w:val="003261EF"/>
    <w:rsid w:val="003302E0"/>
    <w:rsid w:val="00334E98"/>
    <w:rsid w:val="003456BE"/>
    <w:rsid w:val="00351A39"/>
    <w:rsid w:val="003528D8"/>
    <w:rsid w:val="003633F2"/>
    <w:rsid w:val="00380E3B"/>
    <w:rsid w:val="0038123E"/>
    <w:rsid w:val="00387EA7"/>
    <w:rsid w:val="00391614"/>
    <w:rsid w:val="003A05B9"/>
    <w:rsid w:val="003A0C3A"/>
    <w:rsid w:val="003A11C7"/>
    <w:rsid w:val="003A1601"/>
    <w:rsid w:val="003A62CF"/>
    <w:rsid w:val="003B02BB"/>
    <w:rsid w:val="003C32D6"/>
    <w:rsid w:val="003D2038"/>
    <w:rsid w:val="003E37BA"/>
    <w:rsid w:val="003F55AD"/>
    <w:rsid w:val="004010A4"/>
    <w:rsid w:val="004060A0"/>
    <w:rsid w:val="00423CA7"/>
    <w:rsid w:val="0042754A"/>
    <w:rsid w:val="00437438"/>
    <w:rsid w:val="004442F5"/>
    <w:rsid w:val="004446B7"/>
    <w:rsid w:val="00444FDC"/>
    <w:rsid w:val="00456F6D"/>
    <w:rsid w:val="004623B7"/>
    <w:rsid w:val="00462F2B"/>
    <w:rsid w:val="004666E1"/>
    <w:rsid w:val="00481BC1"/>
    <w:rsid w:val="00486220"/>
    <w:rsid w:val="0048668C"/>
    <w:rsid w:val="0049432B"/>
    <w:rsid w:val="0049633A"/>
    <w:rsid w:val="004A60F9"/>
    <w:rsid w:val="004B39C9"/>
    <w:rsid w:val="004B5960"/>
    <w:rsid w:val="004B65BC"/>
    <w:rsid w:val="004C1E63"/>
    <w:rsid w:val="004C6C5D"/>
    <w:rsid w:val="004D0474"/>
    <w:rsid w:val="004E0966"/>
    <w:rsid w:val="004F5C88"/>
    <w:rsid w:val="004F74EE"/>
    <w:rsid w:val="005015DD"/>
    <w:rsid w:val="00523F41"/>
    <w:rsid w:val="00530155"/>
    <w:rsid w:val="005355F0"/>
    <w:rsid w:val="005436BE"/>
    <w:rsid w:val="00575716"/>
    <w:rsid w:val="00584E45"/>
    <w:rsid w:val="00587D8D"/>
    <w:rsid w:val="005A5D8F"/>
    <w:rsid w:val="005C2180"/>
    <w:rsid w:val="005C5105"/>
    <w:rsid w:val="005C62E3"/>
    <w:rsid w:val="005D5634"/>
    <w:rsid w:val="005E7629"/>
    <w:rsid w:val="005E7F23"/>
    <w:rsid w:val="005F042A"/>
    <w:rsid w:val="005F0625"/>
    <w:rsid w:val="005F10CC"/>
    <w:rsid w:val="005F671B"/>
    <w:rsid w:val="006055EB"/>
    <w:rsid w:val="00610FA7"/>
    <w:rsid w:val="00630FF3"/>
    <w:rsid w:val="00632565"/>
    <w:rsid w:val="00633747"/>
    <w:rsid w:val="0064247C"/>
    <w:rsid w:val="006464D2"/>
    <w:rsid w:val="00647ADC"/>
    <w:rsid w:val="00663418"/>
    <w:rsid w:val="00664C4B"/>
    <w:rsid w:val="006661B1"/>
    <w:rsid w:val="00667AE4"/>
    <w:rsid w:val="006729C5"/>
    <w:rsid w:val="006737EF"/>
    <w:rsid w:val="00687DFE"/>
    <w:rsid w:val="00691561"/>
    <w:rsid w:val="006952ED"/>
    <w:rsid w:val="00696411"/>
    <w:rsid w:val="006A4A1A"/>
    <w:rsid w:val="006A6145"/>
    <w:rsid w:val="006B037B"/>
    <w:rsid w:val="006B4E39"/>
    <w:rsid w:val="006C1544"/>
    <w:rsid w:val="006C2412"/>
    <w:rsid w:val="006C49F0"/>
    <w:rsid w:val="006D05EA"/>
    <w:rsid w:val="006D0A81"/>
    <w:rsid w:val="006E4CD7"/>
    <w:rsid w:val="006F3148"/>
    <w:rsid w:val="006F7D90"/>
    <w:rsid w:val="00722086"/>
    <w:rsid w:val="0073203D"/>
    <w:rsid w:val="00736F32"/>
    <w:rsid w:val="00737BE9"/>
    <w:rsid w:val="00741021"/>
    <w:rsid w:val="007442D3"/>
    <w:rsid w:val="00745F58"/>
    <w:rsid w:val="007467F8"/>
    <w:rsid w:val="0075265C"/>
    <w:rsid w:val="00752F2D"/>
    <w:rsid w:val="007607F5"/>
    <w:rsid w:val="00786A3E"/>
    <w:rsid w:val="00790854"/>
    <w:rsid w:val="007A2295"/>
    <w:rsid w:val="007B256B"/>
    <w:rsid w:val="007B5E78"/>
    <w:rsid w:val="007C2D58"/>
    <w:rsid w:val="007C3044"/>
    <w:rsid w:val="007C4FFC"/>
    <w:rsid w:val="007D1106"/>
    <w:rsid w:val="007D1510"/>
    <w:rsid w:val="007D1C8C"/>
    <w:rsid w:val="007D41B4"/>
    <w:rsid w:val="007D4FA8"/>
    <w:rsid w:val="007F0D87"/>
    <w:rsid w:val="00814C00"/>
    <w:rsid w:val="0081765E"/>
    <w:rsid w:val="008370CE"/>
    <w:rsid w:val="008403AB"/>
    <w:rsid w:val="00840836"/>
    <w:rsid w:val="00845D49"/>
    <w:rsid w:val="008579CE"/>
    <w:rsid w:val="00870BA4"/>
    <w:rsid w:val="00874EF9"/>
    <w:rsid w:val="00884491"/>
    <w:rsid w:val="00897B37"/>
    <w:rsid w:val="00897C71"/>
    <w:rsid w:val="008B0259"/>
    <w:rsid w:val="008B170D"/>
    <w:rsid w:val="008B5504"/>
    <w:rsid w:val="008B6493"/>
    <w:rsid w:val="008B7657"/>
    <w:rsid w:val="008C50C2"/>
    <w:rsid w:val="008D011A"/>
    <w:rsid w:val="008D6E01"/>
    <w:rsid w:val="008E2938"/>
    <w:rsid w:val="008E393C"/>
    <w:rsid w:val="008E5C7F"/>
    <w:rsid w:val="008F2829"/>
    <w:rsid w:val="008F76D4"/>
    <w:rsid w:val="008F779F"/>
    <w:rsid w:val="00900A1B"/>
    <w:rsid w:val="00900D9B"/>
    <w:rsid w:val="00903D0C"/>
    <w:rsid w:val="009254DC"/>
    <w:rsid w:val="0093678F"/>
    <w:rsid w:val="00940E3C"/>
    <w:rsid w:val="00944430"/>
    <w:rsid w:val="00946A49"/>
    <w:rsid w:val="0095440A"/>
    <w:rsid w:val="009547F9"/>
    <w:rsid w:val="0095724A"/>
    <w:rsid w:val="009617E8"/>
    <w:rsid w:val="0096426A"/>
    <w:rsid w:val="00965131"/>
    <w:rsid w:val="009671D3"/>
    <w:rsid w:val="0097320E"/>
    <w:rsid w:val="0097349C"/>
    <w:rsid w:val="0098288B"/>
    <w:rsid w:val="009869E3"/>
    <w:rsid w:val="00992BEE"/>
    <w:rsid w:val="00995A55"/>
    <w:rsid w:val="009A7105"/>
    <w:rsid w:val="009B021B"/>
    <w:rsid w:val="009B5BA3"/>
    <w:rsid w:val="009B6D86"/>
    <w:rsid w:val="009C06E9"/>
    <w:rsid w:val="009C22E7"/>
    <w:rsid w:val="009C3740"/>
    <w:rsid w:val="009C3DAD"/>
    <w:rsid w:val="009C40BB"/>
    <w:rsid w:val="009C43B1"/>
    <w:rsid w:val="009C7CEF"/>
    <w:rsid w:val="009D1614"/>
    <w:rsid w:val="009D27B0"/>
    <w:rsid w:val="009D7FBF"/>
    <w:rsid w:val="009E6275"/>
    <w:rsid w:val="00A00D4B"/>
    <w:rsid w:val="00A129DC"/>
    <w:rsid w:val="00A17123"/>
    <w:rsid w:val="00A2479C"/>
    <w:rsid w:val="00A3009D"/>
    <w:rsid w:val="00A311B4"/>
    <w:rsid w:val="00A361BC"/>
    <w:rsid w:val="00A46B35"/>
    <w:rsid w:val="00A52F32"/>
    <w:rsid w:val="00A76384"/>
    <w:rsid w:val="00A82314"/>
    <w:rsid w:val="00A829CA"/>
    <w:rsid w:val="00A83999"/>
    <w:rsid w:val="00A86B86"/>
    <w:rsid w:val="00A87F6B"/>
    <w:rsid w:val="00A93F82"/>
    <w:rsid w:val="00AA3700"/>
    <w:rsid w:val="00AB169B"/>
    <w:rsid w:val="00AB3BB1"/>
    <w:rsid w:val="00AB6AEF"/>
    <w:rsid w:val="00AC0F89"/>
    <w:rsid w:val="00AD7EE8"/>
    <w:rsid w:val="00AE0BC9"/>
    <w:rsid w:val="00AE547C"/>
    <w:rsid w:val="00AF0C20"/>
    <w:rsid w:val="00B0326C"/>
    <w:rsid w:val="00B039CA"/>
    <w:rsid w:val="00B046B9"/>
    <w:rsid w:val="00B07BD0"/>
    <w:rsid w:val="00B100B3"/>
    <w:rsid w:val="00B12D33"/>
    <w:rsid w:val="00B37F67"/>
    <w:rsid w:val="00B4516E"/>
    <w:rsid w:val="00B50164"/>
    <w:rsid w:val="00B5436E"/>
    <w:rsid w:val="00B54BA4"/>
    <w:rsid w:val="00B61991"/>
    <w:rsid w:val="00B765CF"/>
    <w:rsid w:val="00B76721"/>
    <w:rsid w:val="00B801F8"/>
    <w:rsid w:val="00B874F4"/>
    <w:rsid w:val="00B95340"/>
    <w:rsid w:val="00BA74A3"/>
    <w:rsid w:val="00BB0CA6"/>
    <w:rsid w:val="00BB26AD"/>
    <w:rsid w:val="00BB5C24"/>
    <w:rsid w:val="00BC36B9"/>
    <w:rsid w:val="00BC3770"/>
    <w:rsid w:val="00BC3C2E"/>
    <w:rsid w:val="00BD49D1"/>
    <w:rsid w:val="00BE719C"/>
    <w:rsid w:val="00C002BA"/>
    <w:rsid w:val="00C01F47"/>
    <w:rsid w:val="00C0279A"/>
    <w:rsid w:val="00C07E61"/>
    <w:rsid w:val="00C1075A"/>
    <w:rsid w:val="00C11B3C"/>
    <w:rsid w:val="00C11ECE"/>
    <w:rsid w:val="00C411B3"/>
    <w:rsid w:val="00C44946"/>
    <w:rsid w:val="00C73504"/>
    <w:rsid w:val="00C8110C"/>
    <w:rsid w:val="00C95063"/>
    <w:rsid w:val="00CA1813"/>
    <w:rsid w:val="00CB0673"/>
    <w:rsid w:val="00CB5B03"/>
    <w:rsid w:val="00CC0350"/>
    <w:rsid w:val="00CC2F13"/>
    <w:rsid w:val="00CC6F0F"/>
    <w:rsid w:val="00CD74DB"/>
    <w:rsid w:val="00CE206B"/>
    <w:rsid w:val="00D11036"/>
    <w:rsid w:val="00D62959"/>
    <w:rsid w:val="00D67883"/>
    <w:rsid w:val="00D752BF"/>
    <w:rsid w:val="00D757EC"/>
    <w:rsid w:val="00D827BD"/>
    <w:rsid w:val="00D859F2"/>
    <w:rsid w:val="00D969B0"/>
    <w:rsid w:val="00DA1992"/>
    <w:rsid w:val="00DA2BDE"/>
    <w:rsid w:val="00DA6E67"/>
    <w:rsid w:val="00DB2C55"/>
    <w:rsid w:val="00DE1DF6"/>
    <w:rsid w:val="00DF3DDD"/>
    <w:rsid w:val="00E06E2F"/>
    <w:rsid w:val="00E14E70"/>
    <w:rsid w:val="00E170FA"/>
    <w:rsid w:val="00E22E03"/>
    <w:rsid w:val="00E3631F"/>
    <w:rsid w:val="00E37F77"/>
    <w:rsid w:val="00E40548"/>
    <w:rsid w:val="00E53F44"/>
    <w:rsid w:val="00E56F8D"/>
    <w:rsid w:val="00E67000"/>
    <w:rsid w:val="00E7601E"/>
    <w:rsid w:val="00E95307"/>
    <w:rsid w:val="00E95330"/>
    <w:rsid w:val="00EA11A6"/>
    <w:rsid w:val="00EA59E9"/>
    <w:rsid w:val="00EE6A90"/>
    <w:rsid w:val="00F20F6E"/>
    <w:rsid w:val="00F24314"/>
    <w:rsid w:val="00F33782"/>
    <w:rsid w:val="00F45D5E"/>
    <w:rsid w:val="00F63122"/>
    <w:rsid w:val="00F63BC4"/>
    <w:rsid w:val="00F6618C"/>
    <w:rsid w:val="00F70DFD"/>
    <w:rsid w:val="00F72DCB"/>
    <w:rsid w:val="00F75E52"/>
    <w:rsid w:val="00F83163"/>
    <w:rsid w:val="00F83FAA"/>
    <w:rsid w:val="00F8711C"/>
    <w:rsid w:val="00F96ABA"/>
    <w:rsid w:val="00FA43D0"/>
    <w:rsid w:val="00FB05EE"/>
    <w:rsid w:val="00FB68E7"/>
    <w:rsid w:val="00FC209D"/>
    <w:rsid w:val="00FC4499"/>
    <w:rsid w:val="00FC748F"/>
    <w:rsid w:val="00FD360A"/>
    <w:rsid w:val="00FD4302"/>
    <w:rsid w:val="00FE1843"/>
    <w:rsid w:val="00FE22BA"/>
    <w:rsid w:val="00FE62A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146CDDA"/>
  <w15:docId w15:val="{8467DF46-EC93-48D0-9CCF-D836C1809C5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rsid w:val="005A5D8F"/>
    <w:pPr>
      <w:keepLines/>
      <w:spacing w:after="220" w:line="360" w:lineRule="auto"/>
    </w:pPr>
    <w:rPr>
      <w:rFonts w:ascii="Arial" w:hAnsi="Arial"/>
    </w:rPr>
  </w:style>
  <w:style w:type="paragraph" w:styleId="berschrift1">
    <w:name w:val="heading 1"/>
    <w:basedOn w:val="Standard"/>
    <w:next w:val="Standard"/>
    <w:link w:val="berschrift1Zchn"/>
    <w:autoRedefine/>
    <w:uiPriority w:val="9"/>
    <w:rsid w:val="007B5E78"/>
    <w:pPr>
      <w:keepNext/>
      <w:spacing w:after="360" w:line="240" w:lineRule="auto"/>
      <w:outlineLvl w:val="0"/>
    </w:pPr>
    <w:rPr>
      <w:rFonts w:eastAsiaTheme="majorEastAsia" w:cs="Times New Roman"/>
      <w:b/>
      <w:bCs/>
      <w:kern w:val="32"/>
      <w:sz w:val="36"/>
      <w:szCs w:val="32"/>
      <w:lang w:bidi="en-US"/>
    </w:rPr>
  </w:style>
  <w:style w:type="paragraph" w:styleId="berschrift2">
    <w:name w:val="heading 2"/>
    <w:basedOn w:val="berschrift1"/>
    <w:next w:val="Standard"/>
    <w:link w:val="berschrift2Zchn"/>
    <w:autoRedefine/>
    <w:uiPriority w:val="9"/>
    <w:unhideWhenUsed/>
    <w:rsid w:val="002418E5"/>
    <w:pPr>
      <w:numPr>
        <w:ilvl w:val="1"/>
      </w:numPr>
      <w:contextualSpacing/>
      <w:outlineLvl w:val="1"/>
    </w:pPr>
    <w:rPr>
      <w:bCs w:val="0"/>
      <w:iCs/>
      <w:szCs w:val="28"/>
    </w:rPr>
  </w:style>
  <w:style w:type="paragraph" w:styleId="berschrift3">
    <w:name w:val="heading 3"/>
    <w:basedOn w:val="berschrift2"/>
    <w:next w:val="Standard"/>
    <w:link w:val="berschrift3Zchn"/>
    <w:autoRedefine/>
    <w:uiPriority w:val="9"/>
    <w:unhideWhenUsed/>
    <w:rsid w:val="002418E5"/>
    <w:pPr>
      <w:numPr>
        <w:ilvl w:val="2"/>
      </w:numPr>
      <w:outlineLvl w:val="2"/>
    </w:pPr>
    <w:rPr>
      <w:bCs/>
      <w:szCs w:val="26"/>
    </w:rPr>
  </w:style>
  <w:style w:type="paragraph" w:styleId="berschrift4">
    <w:name w:val="heading 4"/>
    <w:basedOn w:val="berschrift3"/>
    <w:next w:val="Standard"/>
    <w:link w:val="berschrift4Zchn"/>
    <w:autoRedefine/>
    <w:uiPriority w:val="9"/>
    <w:unhideWhenUsed/>
    <w:rsid w:val="002418E5"/>
    <w:pPr>
      <w:numPr>
        <w:ilvl w:val="3"/>
      </w:numPr>
      <w:tabs>
        <w:tab w:val="left" w:pos="284"/>
      </w:tabs>
      <w:outlineLvl w:val="3"/>
    </w:pPr>
    <w:rPr>
      <w:bCs w:val="0"/>
      <w:szCs w:val="28"/>
    </w:rPr>
  </w:style>
  <w:style w:type="paragraph" w:styleId="berschrift5">
    <w:name w:val="heading 5"/>
    <w:basedOn w:val="berschrift4"/>
    <w:next w:val="Standard"/>
    <w:link w:val="berschrift5Zchn"/>
    <w:autoRedefine/>
    <w:uiPriority w:val="9"/>
    <w:unhideWhenUsed/>
    <w:rsid w:val="002418E5"/>
    <w:pPr>
      <w:numPr>
        <w:ilvl w:val="4"/>
      </w:numPr>
      <w:outlineLvl w:val="4"/>
    </w:pPr>
    <w:rPr>
      <w:bCs/>
      <w:iCs w:val="0"/>
      <w:szCs w:val="26"/>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basedOn w:val="Absatz-Standardschriftart"/>
    <w:link w:val="berschrift1"/>
    <w:uiPriority w:val="9"/>
    <w:rsid w:val="007B5E78"/>
    <w:rPr>
      <w:rFonts w:ascii="Arial" w:eastAsiaTheme="majorEastAsia" w:hAnsi="Arial" w:cs="Times New Roman"/>
      <w:b/>
      <w:bCs/>
      <w:kern w:val="32"/>
      <w:sz w:val="36"/>
      <w:szCs w:val="32"/>
      <w:lang w:val="en-US" w:bidi="en-US"/>
    </w:rPr>
  </w:style>
  <w:style w:type="character" w:customStyle="1" w:styleId="berschrift2Zchn">
    <w:name w:val="Überschrift 2 Zchn"/>
    <w:basedOn w:val="Absatz-Standardschriftart"/>
    <w:link w:val="berschrift2"/>
    <w:uiPriority w:val="9"/>
    <w:rsid w:val="002418E5"/>
    <w:rPr>
      <w:rFonts w:ascii="Arial" w:eastAsiaTheme="majorEastAsia" w:hAnsi="Arial" w:cs="Times New Roman"/>
      <w:b/>
      <w:iCs/>
      <w:kern w:val="32"/>
      <w:szCs w:val="28"/>
      <w:lang w:val="en-US" w:bidi="en-US"/>
    </w:rPr>
  </w:style>
  <w:style w:type="character" w:customStyle="1" w:styleId="berschrift3Zchn">
    <w:name w:val="Überschrift 3 Zchn"/>
    <w:basedOn w:val="Absatz-Standardschriftart"/>
    <w:link w:val="berschrift3"/>
    <w:uiPriority w:val="9"/>
    <w:rsid w:val="002418E5"/>
    <w:rPr>
      <w:rFonts w:ascii="Arial" w:eastAsiaTheme="majorEastAsia" w:hAnsi="Arial" w:cs="Times New Roman"/>
      <w:b/>
      <w:bCs/>
      <w:iCs/>
      <w:kern w:val="32"/>
      <w:szCs w:val="26"/>
      <w:lang w:val="en-US" w:bidi="en-US"/>
    </w:rPr>
  </w:style>
  <w:style w:type="character" w:customStyle="1" w:styleId="berschrift4Zchn">
    <w:name w:val="Überschrift 4 Zchn"/>
    <w:basedOn w:val="Absatz-Standardschriftart"/>
    <w:link w:val="berschrift4"/>
    <w:uiPriority w:val="9"/>
    <w:rsid w:val="002418E5"/>
    <w:rPr>
      <w:rFonts w:ascii="Arial" w:eastAsiaTheme="majorEastAsia" w:hAnsi="Arial" w:cs="Times New Roman"/>
      <w:b/>
      <w:iCs/>
      <w:kern w:val="32"/>
      <w:szCs w:val="28"/>
      <w:lang w:val="en-US" w:bidi="en-US"/>
    </w:rPr>
  </w:style>
  <w:style w:type="character" w:customStyle="1" w:styleId="berschrift5Zchn">
    <w:name w:val="Überschrift 5 Zchn"/>
    <w:basedOn w:val="Absatz-Standardschriftart"/>
    <w:link w:val="berschrift5"/>
    <w:uiPriority w:val="9"/>
    <w:rsid w:val="002418E5"/>
    <w:rPr>
      <w:rFonts w:ascii="Arial" w:eastAsiaTheme="majorEastAsia" w:hAnsi="Arial" w:cs="Times New Roman"/>
      <w:b/>
      <w:bCs/>
      <w:kern w:val="32"/>
      <w:szCs w:val="26"/>
      <w:lang w:val="en-US" w:bidi="en-US"/>
    </w:rPr>
  </w:style>
  <w:style w:type="paragraph" w:styleId="Sprechblasentext">
    <w:name w:val="Balloon Text"/>
    <w:basedOn w:val="Standard"/>
    <w:link w:val="SprechblasentextZchn"/>
    <w:uiPriority w:val="99"/>
    <w:semiHidden/>
    <w:unhideWhenUsed/>
    <w:rsid w:val="006E4CD7"/>
    <w:pPr>
      <w:spacing w:after="0"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99"/>
    <w:semiHidden/>
    <w:rsid w:val="006E4CD7"/>
    <w:rPr>
      <w:rFonts w:ascii="Segoe UI" w:hAnsi="Segoe UI" w:cs="Segoe UI"/>
      <w:sz w:val="18"/>
      <w:szCs w:val="18"/>
      <w:lang w:val="en-US"/>
    </w:rPr>
  </w:style>
  <w:style w:type="paragraph" w:customStyle="1" w:styleId="05-Boilerplate">
    <w:name w:val="05-Boilerplate"/>
    <w:basedOn w:val="Standard"/>
    <w:qFormat/>
    <w:rsid w:val="005355F0"/>
    <w:pPr>
      <w:spacing w:before="220" w:line="240" w:lineRule="auto"/>
    </w:pPr>
    <w:rPr>
      <w:rFonts w:eastAsia="Calibri" w:cs="Times New Roman"/>
      <w:sz w:val="20"/>
      <w:szCs w:val="24"/>
      <w:lang w:eastAsia="de-DE"/>
    </w:rPr>
  </w:style>
  <w:style w:type="character" w:styleId="Kommentarzeichen">
    <w:name w:val="annotation reference"/>
    <w:basedOn w:val="Absatz-Standardschriftart"/>
    <w:uiPriority w:val="99"/>
    <w:semiHidden/>
    <w:unhideWhenUsed/>
    <w:rsid w:val="006E4CD7"/>
    <w:rPr>
      <w:sz w:val="16"/>
      <w:szCs w:val="16"/>
    </w:rPr>
  </w:style>
  <w:style w:type="paragraph" w:styleId="Kommentartext">
    <w:name w:val="annotation text"/>
    <w:basedOn w:val="Standard"/>
    <w:link w:val="KommentartextZchn"/>
    <w:uiPriority w:val="99"/>
    <w:semiHidden/>
    <w:unhideWhenUsed/>
    <w:rsid w:val="006E4CD7"/>
    <w:pPr>
      <w:spacing w:line="240" w:lineRule="auto"/>
    </w:pPr>
    <w:rPr>
      <w:sz w:val="20"/>
      <w:szCs w:val="20"/>
    </w:rPr>
  </w:style>
  <w:style w:type="character" w:customStyle="1" w:styleId="KommentartextZchn">
    <w:name w:val="Kommentartext Zchn"/>
    <w:basedOn w:val="Absatz-Standardschriftart"/>
    <w:link w:val="Kommentartext"/>
    <w:uiPriority w:val="99"/>
    <w:semiHidden/>
    <w:rsid w:val="006E4CD7"/>
    <w:rPr>
      <w:rFonts w:ascii="Arial" w:hAnsi="Arial"/>
      <w:sz w:val="20"/>
      <w:szCs w:val="20"/>
      <w:lang w:val="en-US"/>
    </w:rPr>
  </w:style>
  <w:style w:type="paragraph" w:styleId="Kommentarthema">
    <w:name w:val="annotation subject"/>
    <w:basedOn w:val="Kommentartext"/>
    <w:next w:val="Kommentartext"/>
    <w:link w:val="KommentarthemaZchn"/>
    <w:uiPriority w:val="99"/>
    <w:semiHidden/>
    <w:unhideWhenUsed/>
    <w:rsid w:val="006E4CD7"/>
    <w:rPr>
      <w:b/>
      <w:bCs/>
    </w:rPr>
  </w:style>
  <w:style w:type="character" w:customStyle="1" w:styleId="KommentarthemaZchn">
    <w:name w:val="Kommentarthema Zchn"/>
    <w:basedOn w:val="KommentartextZchn"/>
    <w:link w:val="Kommentarthema"/>
    <w:uiPriority w:val="99"/>
    <w:semiHidden/>
    <w:rsid w:val="006E4CD7"/>
    <w:rPr>
      <w:rFonts w:ascii="Arial" w:hAnsi="Arial"/>
      <w:b/>
      <w:bCs/>
      <w:sz w:val="20"/>
      <w:szCs w:val="20"/>
      <w:lang w:val="en-US"/>
    </w:rPr>
  </w:style>
  <w:style w:type="paragraph" w:styleId="Fuzeile">
    <w:name w:val="footer"/>
    <w:basedOn w:val="Standard"/>
    <w:link w:val="FuzeileZchn"/>
    <w:uiPriority w:val="99"/>
    <w:unhideWhenUsed/>
    <w:rsid w:val="006E4CD7"/>
    <w:pPr>
      <w:tabs>
        <w:tab w:val="center" w:pos="4536"/>
        <w:tab w:val="right" w:pos="9072"/>
      </w:tabs>
      <w:spacing w:after="0" w:line="240" w:lineRule="auto"/>
    </w:pPr>
  </w:style>
  <w:style w:type="character" w:customStyle="1" w:styleId="FuzeileZchn">
    <w:name w:val="Fußzeile Zchn"/>
    <w:basedOn w:val="Absatz-Standardschriftart"/>
    <w:link w:val="Fuzeile"/>
    <w:uiPriority w:val="99"/>
    <w:rsid w:val="006E4CD7"/>
    <w:rPr>
      <w:rFonts w:ascii="Arial" w:hAnsi="Arial"/>
      <w:lang w:val="en-US"/>
    </w:rPr>
  </w:style>
  <w:style w:type="paragraph" w:customStyle="1" w:styleId="09-Footer">
    <w:name w:val="09-Footer"/>
    <w:basedOn w:val="Fuzeile"/>
    <w:qFormat/>
    <w:rsid w:val="006E4CD7"/>
    <w:pPr>
      <w:tabs>
        <w:tab w:val="clear" w:pos="9072"/>
        <w:tab w:val="right" w:pos="9639"/>
      </w:tabs>
      <w:spacing w:line="220" w:lineRule="exact"/>
    </w:pPr>
    <w:rPr>
      <w:rFonts w:eastAsia="Calibri" w:cs="Times New Roman"/>
      <w:bCs/>
      <w:sz w:val="18"/>
      <w:szCs w:val="24"/>
      <w:lang w:eastAsia="de-DE"/>
    </w:rPr>
  </w:style>
  <w:style w:type="paragraph" w:styleId="Kopfzeile">
    <w:name w:val="header"/>
    <w:basedOn w:val="Standard"/>
    <w:link w:val="KopfzeileZchn"/>
    <w:uiPriority w:val="99"/>
    <w:unhideWhenUsed/>
    <w:rsid w:val="006E4CD7"/>
    <w:pPr>
      <w:tabs>
        <w:tab w:val="center" w:pos="4536"/>
        <w:tab w:val="right" w:pos="9072"/>
      </w:tabs>
      <w:spacing w:after="0" w:line="240" w:lineRule="auto"/>
    </w:pPr>
  </w:style>
  <w:style w:type="character" w:customStyle="1" w:styleId="KopfzeileZchn">
    <w:name w:val="Kopfzeile Zchn"/>
    <w:basedOn w:val="Absatz-Standardschriftart"/>
    <w:link w:val="Kopfzeile"/>
    <w:uiPriority w:val="99"/>
    <w:rsid w:val="006E4CD7"/>
    <w:rPr>
      <w:rFonts w:ascii="Arial" w:hAnsi="Arial"/>
      <w:lang w:val="en-US"/>
    </w:rPr>
  </w:style>
  <w:style w:type="paragraph" w:customStyle="1" w:styleId="08-SubheadContact">
    <w:name w:val="08-Subhead Contact"/>
    <w:basedOn w:val="Standard"/>
    <w:next w:val="Standard"/>
    <w:qFormat/>
    <w:rsid w:val="009C40BB"/>
    <w:pPr>
      <w:spacing w:before="480" w:after="0" w:line="240" w:lineRule="auto"/>
      <w:contextualSpacing/>
    </w:pPr>
    <w:rPr>
      <w:rFonts w:eastAsia="Calibri" w:cs="Times New Roman"/>
      <w:b/>
      <w:szCs w:val="24"/>
      <w:lang w:eastAsia="de-DE"/>
    </w:rPr>
  </w:style>
  <w:style w:type="paragraph" w:styleId="Listenabsatz">
    <w:name w:val="List Paragraph"/>
    <w:basedOn w:val="Standard"/>
    <w:uiPriority w:val="34"/>
    <w:rsid w:val="006E4CD7"/>
    <w:pPr>
      <w:ind w:left="720"/>
      <w:contextualSpacing/>
    </w:pPr>
    <w:rPr>
      <w:rFonts w:eastAsia="Calibri" w:cs="Times New Roman"/>
      <w:szCs w:val="24"/>
      <w:lang w:eastAsia="de-DE"/>
    </w:rPr>
  </w:style>
  <w:style w:type="paragraph" w:customStyle="1" w:styleId="03-Text">
    <w:name w:val="03-Text"/>
    <w:basedOn w:val="Standard"/>
    <w:next w:val="Standard"/>
    <w:qFormat/>
    <w:rsid w:val="007D1510"/>
    <w:rPr>
      <w:rFonts w:eastAsia="Calibri" w:cs="Times New Roman"/>
      <w:szCs w:val="24"/>
      <w:lang w:eastAsia="de-DE"/>
    </w:rPr>
  </w:style>
  <w:style w:type="paragraph" w:customStyle="1" w:styleId="12-Title">
    <w:name w:val="12-Title"/>
    <w:basedOn w:val="Kopfzeile"/>
    <w:qFormat/>
    <w:rsid w:val="006E4CD7"/>
    <w:pPr>
      <w:jc w:val="right"/>
    </w:pPr>
    <w:rPr>
      <w:rFonts w:eastAsia="Calibri" w:cs="Times New Roman"/>
      <w:sz w:val="36"/>
      <w:szCs w:val="24"/>
      <w:lang w:eastAsia="de-DE"/>
    </w:rPr>
  </w:style>
  <w:style w:type="paragraph" w:styleId="KeinLeerraum">
    <w:name w:val="No Spacing"/>
    <w:uiPriority w:val="1"/>
    <w:rsid w:val="00E37F77"/>
    <w:pPr>
      <w:keepLines/>
      <w:spacing w:after="0" w:line="240" w:lineRule="auto"/>
    </w:pPr>
    <w:rPr>
      <w:rFonts w:ascii="Arial" w:hAnsi="Arial"/>
    </w:rPr>
  </w:style>
  <w:style w:type="paragraph" w:customStyle="1" w:styleId="01-Headline">
    <w:name w:val="01-Headline"/>
    <w:basedOn w:val="berschrift1"/>
    <w:qFormat/>
    <w:rsid w:val="000E5FCA"/>
    <w:pPr>
      <w:spacing w:after="180"/>
    </w:pPr>
    <w:rPr>
      <w:rFonts w:eastAsia="Calibri"/>
      <w:noProof/>
      <w:szCs w:val="24"/>
      <w:lang w:eastAsia="de-DE"/>
    </w:rPr>
  </w:style>
  <w:style w:type="paragraph" w:customStyle="1" w:styleId="02-Bullet">
    <w:name w:val="02-Bullet"/>
    <w:basedOn w:val="03-Text"/>
    <w:qFormat/>
    <w:rsid w:val="00010A2B"/>
    <w:pPr>
      <w:numPr>
        <w:numId w:val="7"/>
      </w:numPr>
      <w:spacing w:after="360" w:line="240" w:lineRule="auto"/>
      <w:ind w:left="340" w:hanging="340"/>
      <w:contextualSpacing/>
    </w:pPr>
    <w:rPr>
      <w:b/>
    </w:rPr>
  </w:style>
  <w:style w:type="paragraph" w:customStyle="1" w:styleId="04-Subhead">
    <w:name w:val="04-Subhead"/>
    <w:basedOn w:val="03-Text"/>
    <w:next w:val="03-Text"/>
    <w:qFormat/>
    <w:rsid w:val="005355F0"/>
    <w:pPr>
      <w:keepNext/>
      <w:spacing w:before="220" w:after="0"/>
      <w:contextualSpacing/>
    </w:pPr>
    <w:rPr>
      <w:b/>
    </w:rPr>
  </w:style>
  <w:style w:type="paragraph" w:customStyle="1" w:styleId="06-Contact">
    <w:name w:val="06-Contact"/>
    <w:basedOn w:val="03-Text"/>
    <w:qFormat/>
    <w:rsid w:val="00E40548"/>
    <w:pPr>
      <w:tabs>
        <w:tab w:val="left" w:pos="3402"/>
      </w:tabs>
      <w:spacing w:after="0" w:line="240" w:lineRule="auto"/>
      <w:contextualSpacing/>
    </w:pPr>
  </w:style>
  <w:style w:type="table" w:styleId="Tabellenraster">
    <w:name w:val="Table Grid"/>
    <w:basedOn w:val="NormaleTabelle"/>
    <w:uiPriority w:val="39"/>
    <w:rsid w:val="005F042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tandardWeb">
    <w:name w:val="Normal (Web)"/>
    <w:basedOn w:val="Standard"/>
    <w:uiPriority w:val="99"/>
    <w:semiHidden/>
    <w:unhideWhenUsed/>
    <w:rsid w:val="00B4516E"/>
    <w:pPr>
      <w:keepLines w:val="0"/>
      <w:spacing w:before="100" w:beforeAutospacing="1" w:after="100" w:afterAutospacing="1" w:line="240" w:lineRule="auto"/>
    </w:pPr>
    <w:rPr>
      <w:rFonts w:ascii="Times New Roman" w:eastAsiaTheme="minorEastAsia" w:hAnsi="Times New Roman" w:cs="Times New Roman"/>
      <w:sz w:val="24"/>
      <w:szCs w:val="24"/>
      <w:lang w:eastAsia="de-DE"/>
    </w:rPr>
  </w:style>
  <w:style w:type="paragraph" w:customStyle="1" w:styleId="11-Contact-Line">
    <w:name w:val="11-Contact-Line"/>
    <w:basedOn w:val="08-SubheadContact"/>
    <w:rsid w:val="009C40BB"/>
    <w:pPr>
      <w:spacing w:before="0"/>
    </w:pPr>
  </w:style>
  <w:style w:type="character" w:styleId="Hyperlink">
    <w:name w:val="Hyperlink"/>
    <w:basedOn w:val="Absatz-Standardschriftart"/>
    <w:uiPriority w:val="99"/>
    <w:unhideWhenUsed/>
    <w:rsid w:val="009C40BB"/>
    <w:rPr>
      <w:color w:val="0563C1" w:themeColor="hyperlink"/>
      <w:u w:val="single"/>
    </w:rPr>
  </w:style>
  <w:style w:type="character" w:customStyle="1" w:styleId="NichtaufgelsteErwhnung1">
    <w:name w:val="Nicht aufgelöste Erwähnung1"/>
    <w:basedOn w:val="Absatz-Standardschriftart"/>
    <w:uiPriority w:val="99"/>
    <w:semiHidden/>
    <w:unhideWhenUsed/>
    <w:rsid w:val="009C40BB"/>
    <w:rPr>
      <w:color w:val="808080"/>
      <w:shd w:val="clear" w:color="auto" w:fill="E6E6E6"/>
    </w:rPr>
  </w:style>
  <w:style w:type="character" w:customStyle="1" w:styleId="NichtaufgelsteErwhnung2">
    <w:name w:val="Nicht aufgelöste Erwähnung2"/>
    <w:basedOn w:val="Absatz-Standardschriftart"/>
    <w:uiPriority w:val="99"/>
    <w:semiHidden/>
    <w:unhideWhenUsed/>
    <w:rsid w:val="00E40548"/>
    <w:rPr>
      <w:color w:val="605E5C"/>
      <w:shd w:val="clear" w:color="auto" w:fill="E1DFDD"/>
    </w:rPr>
  </w:style>
  <w:style w:type="paragraph" w:customStyle="1" w:styleId="07-Images">
    <w:name w:val="07-Images"/>
    <w:basedOn w:val="03-Text"/>
    <w:qFormat/>
    <w:rsid w:val="003B02BB"/>
    <w:pPr>
      <w:spacing w:after="120" w:line="240" w:lineRule="auto"/>
    </w:pPr>
  </w:style>
  <w:style w:type="paragraph" w:customStyle="1" w:styleId="10-FrameContents">
    <w:name w:val="10-Frame Contents"/>
    <w:basedOn w:val="Standard"/>
    <w:qFormat/>
    <w:rsid w:val="004C6C5D"/>
    <w:pPr>
      <w:spacing w:after="0" w:line="240" w:lineRule="auto"/>
    </w:pPr>
    <w:rPr>
      <w:rFonts w:cs="Times New Roman"/>
      <w:sz w:val="18"/>
      <w:szCs w:val="24"/>
      <w:lang w:eastAsia="de-DE"/>
    </w:rPr>
  </w:style>
  <w:style w:type="paragraph" w:customStyle="1" w:styleId="00-EventOptional">
    <w:name w:val="00-Event Optional"/>
    <w:basedOn w:val="01-Headline"/>
    <w:qFormat/>
    <w:rsid w:val="000E5FCA"/>
    <w:pPr>
      <w:spacing w:after="0"/>
    </w:pPr>
    <w:rPr>
      <w:sz w:val="22"/>
    </w:rPr>
  </w:style>
  <w:style w:type="paragraph" w:customStyle="1" w:styleId="06-ContactPress">
    <w:name w:val="06-Contact #Press"/>
    <w:rsid w:val="00840836"/>
    <w:pPr>
      <w:keepLines/>
      <w:pBdr>
        <w:top w:val="nil"/>
        <w:left w:val="nil"/>
        <w:bottom w:val="nil"/>
        <w:right w:val="nil"/>
        <w:between w:val="nil"/>
        <w:bar w:val="nil"/>
      </w:pBdr>
      <w:spacing w:after="0" w:line="240" w:lineRule="auto"/>
    </w:pPr>
    <w:rPr>
      <w:rFonts w:ascii="Arial" w:eastAsia="Arial Unicode MS" w:hAnsi="Arial" w:cs="Arial Unicode MS"/>
      <w:color w:val="000000"/>
      <w:u w:color="000000"/>
      <w:bdr w:val="nil"/>
      <w:lang w:eastAsia="de-DE"/>
    </w:rPr>
  </w:style>
  <w:style w:type="character" w:customStyle="1" w:styleId="NichtaufgelsteErwhnung3">
    <w:name w:val="Nicht aufgelöste Erwähnung3"/>
    <w:basedOn w:val="Absatz-Standardschriftart"/>
    <w:uiPriority w:val="99"/>
    <w:semiHidden/>
    <w:unhideWhenUsed/>
    <w:rsid w:val="00874EF9"/>
    <w:rPr>
      <w:color w:val="605E5C"/>
      <w:shd w:val="clear" w:color="auto" w:fill="E1DFDD"/>
    </w:rPr>
  </w:style>
  <w:style w:type="character" w:styleId="BesuchterLink">
    <w:name w:val="FollowedHyperlink"/>
    <w:basedOn w:val="Absatz-Standardschriftart"/>
    <w:uiPriority w:val="99"/>
    <w:semiHidden/>
    <w:unhideWhenUsed/>
    <w:rsid w:val="00FD360A"/>
    <w:rPr>
      <w:color w:val="954F72" w:themeColor="followedHyperlink"/>
      <w:u w:val="single"/>
    </w:rPr>
  </w:style>
  <w:style w:type="character" w:customStyle="1" w:styleId="break-words">
    <w:name w:val="break-words"/>
    <w:basedOn w:val="Absatz-Standardschriftart"/>
    <w:rsid w:val="005C5105"/>
  </w:style>
  <w:style w:type="paragraph" w:styleId="Beschriftung">
    <w:name w:val="caption"/>
    <w:basedOn w:val="Standard"/>
    <w:next w:val="Standard"/>
    <w:uiPriority w:val="35"/>
    <w:unhideWhenUsed/>
    <w:qFormat/>
    <w:rsid w:val="00481BC1"/>
    <w:pPr>
      <w:spacing w:after="200" w:line="240" w:lineRule="auto"/>
    </w:pPr>
    <w:rPr>
      <w:i/>
      <w:iCs/>
      <w:color w:val="44546A" w:themeColor="text2"/>
      <w:sz w:val="18"/>
      <w:szCs w:val="18"/>
    </w:rPr>
  </w:style>
  <w:style w:type="paragraph" w:styleId="berarbeitung">
    <w:name w:val="Revision"/>
    <w:hidden/>
    <w:uiPriority w:val="99"/>
    <w:semiHidden/>
    <w:rsid w:val="00A82314"/>
    <w:pPr>
      <w:spacing w:after="0" w:line="240" w:lineRule="auto"/>
    </w:pPr>
    <w:rPr>
      <w:rFonts w:ascii="Arial" w:hAnsi="Arial"/>
    </w:rPr>
  </w:style>
  <w:style w:type="character" w:customStyle="1" w:styleId="hgkelc">
    <w:name w:val="hgkelc"/>
    <w:basedOn w:val="Absatz-Standardschriftart"/>
    <w:rsid w:val="00FC209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2.xml"/><Relationship Id="rId18" Type="http://schemas.openxmlformats.org/officeDocument/2006/relationships/image" Target="media/image4.jpeg"/><Relationship Id="rId3" Type="http://schemas.openxmlformats.org/officeDocument/2006/relationships/customXml" Target="../customXml/item3.xml"/><Relationship Id="rId21" Type="http://schemas.openxmlformats.org/officeDocument/2006/relationships/image" Target="media/image7.jpeg"/><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image" Target="media/image3.jpeg"/><Relationship Id="rId2" Type="http://schemas.openxmlformats.org/officeDocument/2006/relationships/customXml" Target="../customXml/item2.xml"/><Relationship Id="rId16" Type="http://schemas.openxmlformats.org/officeDocument/2006/relationships/image" Target="media/image2.jpg"/><Relationship Id="rId20" Type="http://schemas.openxmlformats.org/officeDocument/2006/relationships/image" Target="media/image6.jpe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footer" Target="footer3.xml"/><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image" Target="media/image5.jpe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1.wmf"/></Relationships>
</file>

<file path=word/_rels/header2.xml.rels><?xml version="1.0" encoding="UTF-8" standalone="yes"?>
<Relationships xmlns="http://schemas.openxmlformats.org/package/2006/relationships"><Relationship Id="rId1" Type="http://schemas.openxmlformats.org/officeDocument/2006/relationships/image" Target="media/image1.w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81e6c1b7-8874-41b6-95b4-55b3c5a854a2">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D8372119728B48A69DE74B7EF4A106" ma:contentTypeVersion="12" ma:contentTypeDescription="Create a new document." ma:contentTypeScope="" ma:versionID="545aa3c94544228be27cb9be5d69d911">
  <xsd:schema xmlns:xsd="http://www.w3.org/2001/XMLSchema" xmlns:xs="http://www.w3.org/2001/XMLSchema" xmlns:p="http://schemas.microsoft.com/office/2006/metadata/properties" xmlns:ns2="4a53f05d-9952-4cbf-b61e-d3a515e3a697" xmlns:ns3="81e6c1b7-8874-41b6-95b4-55b3c5a854a2" targetNamespace="http://schemas.microsoft.com/office/2006/metadata/properties" ma:root="true" ma:fieldsID="9e4eacc18ad0791c79329fcc65b7dcbc" ns2:_="" ns3:_="">
    <xsd:import namespace="4a53f05d-9952-4cbf-b61e-d3a515e3a697"/>
    <xsd:import namespace="81e6c1b7-8874-41b6-95b4-55b3c5a854a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53f05d-9952-4cbf-b61e-d3a515e3a6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1e6c1b7-8874-41b6-95b4-55b3c5a854a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F16ED6C-F8E2-45FB-91A4-B39705F3342D}">
  <ds:schemaRefs>
    <ds:schemaRef ds:uri="http://schemas.microsoft.com/office/2006/metadata/properties"/>
    <ds:schemaRef ds:uri="http://schemas.microsoft.com/office/infopath/2007/PartnerControls"/>
    <ds:schemaRef ds:uri="81e6c1b7-8874-41b6-95b4-55b3c5a854a2"/>
  </ds:schemaRefs>
</ds:datastoreItem>
</file>

<file path=customXml/itemProps2.xml><?xml version="1.0" encoding="utf-8"?>
<ds:datastoreItem xmlns:ds="http://schemas.openxmlformats.org/officeDocument/2006/customXml" ds:itemID="{26A5FE4E-1BC2-40BC-B1EF-09C452519ED4}">
  <ds:schemaRefs>
    <ds:schemaRef ds:uri="http://schemas.microsoft.com/sharepoint/v3/contenttype/forms"/>
  </ds:schemaRefs>
</ds:datastoreItem>
</file>

<file path=customXml/itemProps3.xml><?xml version="1.0" encoding="utf-8"?>
<ds:datastoreItem xmlns:ds="http://schemas.openxmlformats.org/officeDocument/2006/customXml" ds:itemID="{9A36BE93-DDF2-4156-A9BA-5AC04C758B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53f05d-9952-4cbf-b61e-d3a515e3a697"/>
    <ds:schemaRef ds:uri="81e6c1b7-8874-41b6-95b4-55b3c5a854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8560692-5819-4B29-910D-801C1589A314}">
  <ds:schemaRefs>
    <ds:schemaRef ds:uri="http://schemas.openxmlformats.org/officeDocument/2006/bibliography"/>
  </ds:schemaRefs>
</ds:datastoreItem>
</file>

<file path=docMetadata/LabelInfo.xml><?xml version="1.0" encoding="utf-8"?>
<clbl:labelList xmlns:clbl="http://schemas.microsoft.com/office/2020/mipLabelMetadata">
  <clbl:label id="{6006a9c5-d130-408c-bc8e-3b5ecdb17aa0}" enabled="1" method="Standard" siteId="{8d4b558f-7b2e-40ba-ad1f-e04d79e6265a}" contentBits="2"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5</Pages>
  <Words>1033</Words>
  <Characters>6097</Characters>
  <Application>Microsoft Office Word</Application>
  <DocSecurity>0</DocSecurity>
  <Lines>129</Lines>
  <Paragraphs>51</Paragraphs>
  <ScaleCrop>false</ScaleCrop>
  <HeadingPairs>
    <vt:vector size="6" baseType="variant">
      <vt:variant>
        <vt:lpstr>Titel</vt:lpstr>
      </vt:variant>
      <vt:variant>
        <vt:i4>1</vt:i4>
      </vt:variant>
      <vt:variant>
        <vt:lpstr>Título</vt:lpstr>
      </vt:variant>
      <vt:variant>
        <vt:i4>1</vt:i4>
      </vt:variant>
      <vt:variant>
        <vt:lpstr>Title</vt:lpstr>
      </vt:variant>
      <vt:variant>
        <vt:i4>1</vt:i4>
      </vt:variant>
    </vt:vector>
  </HeadingPairs>
  <TitlesOfParts>
    <vt:vector size="3" baseType="lpstr">
      <vt:lpstr/>
      <vt:lpstr/>
      <vt:lpstr/>
    </vt:vector>
  </TitlesOfParts>
  <Manager/>
  <Company/>
  <LinksUpToDate>false</LinksUpToDate>
  <CharactersWithSpaces>7079</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Saskia Freyberg</dc:creator>
  <cp:keywords/>
  <dc:description/>
  <cp:lastModifiedBy>Saskia Freyberg</cp:lastModifiedBy>
  <cp:revision>4</cp:revision>
  <cp:lastPrinted>2022-11-04T16:20:00Z</cp:lastPrinted>
  <dcterms:created xsi:type="dcterms:W3CDTF">2022-11-07T12:06:00Z</dcterms:created>
  <dcterms:modified xsi:type="dcterms:W3CDTF">2022-11-07T12:06:00Z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0x01010038D8372119728B48A69DE74B7EF4A106</vt:lpwstr>
  </property>
  <property fmtid="{D5CDD505-2E9C-101B-9397-08002B2CF9AE}" pid="3" name="xd_Signature">
    <vt:bool>false</vt:bool>
  </property>
  <property fmtid="{D5CDD505-2E9C-101B-9397-08002B2CF9AE}" pid="4" name="xd_ProgID">
    <vt:lpwstr/>
  </property>
  <property fmtid="{D5CDD505-2E9C-101B-9397-08002B2CF9AE}" pid="5" name="TemplateUrl">
    <vt:lpwstr/>
  </property>
  <property fmtid="{D5CDD505-2E9C-101B-9397-08002B2CF9AE}" pid="6" name="ComplianceAssetId">
    <vt:lpwstr/>
  </property>
  <property fmtid="{D5CDD505-2E9C-101B-9397-08002B2CF9AE}" pid="7" name="Order">
    <vt:i4>4493200</vt:i4>
  </property>
  <property fmtid="{D5CDD505-2E9C-101B-9397-08002B2CF9AE}" pid="8" name="_ExtendedDescription">
    <vt:lpwstr/>
  </property>
  <property fmtid="{D5CDD505-2E9C-101B-9397-08002B2CF9AE}" pid="9" name="TriggerFlowInfo">
    <vt:lpwstr/>
  </property>
  <property fmtid="{D5CDD505-2E9C-101B-9397-08002B2CF9AE}" pid="10" name="ClassificationContentMarkingFooterShapeIds">
    <vt:lpwstr>4,6,8</vt:lpwstr>
  </property>
  <property fmtid="{D5CDD505-2E9C-101B-9397-08002B2CF9AE}" pid="11" name="ClassificationContentMarkingFooterFontProps">
    <vt:lpwstr>#000000,8,Arial</vt:lpwstr>
  </property>
  <property fmtid="{D5CDD505-2E9C-101B-9397-08002B2CF9AE}" pid="12" name="ClassificationContentMarkingFooterText">
    <vt:lpwstr>Internal</vt:lpwstr>
  </property>
</Properties>
</file>